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247813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5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ребенка на </a:t>
            </a:r>
            <a:r>
              <a:rPr lang="ru-RU" sz="5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endParaRPr lang="ru-RU" sz="5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34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собирают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прохождения ребенком психолого-медико-педагогического обследования.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Перечень необходимых документов для прохождения ребенком ПМПК: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рождении ребенка (копия);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паспорта родителя (законного представителя);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образовательной организации, организации, осуществляющей социальное обслуживание, медицинской организации, другой организации (при наличии);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психолого-медико-педагогического консилиума образовательной организации и заключения специалистов, осуществляющих психолого-медико-педагогическое сопровождение ребёнка в образовательной организации (для обучающихся образовательных организаций) (учителя-дефектолога, педагога-психолога, учителя-логопеда) 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(заключения) комиссии о результатах ранее проведенного обследования ребенка(при наличии);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врача-психиатра;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об инвалидности (при наличии);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выписка из истории развития ребенка с заключениями врачей (педиатра, невропатолога,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сурдолога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офтальмолога, ортопеда), наблюдающих ребенка в детской поликлинике по месту жительства;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характеристика составляется воспитателем, педагогом, непосредственно работающим с ребенком, и заверяется директором (заведующим) образовательного учреждения;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табель успеваемости обучающегося за последний год, четверть, текущие отметки за обозначенный период, заверенный директором учреждения;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работы по русскому языку, математике, результаты самостоятельной продуктивной деятельности ребенка;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Собранные   документы предоставляются  родителем (законным представителем)  при личном обращении в  территориальную комиссию ПМПК (на базе Центр "Стимул") , после чего назначается  дата и время прохождения ребенком  комиссии.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Психолого-медико-педагогическое обследование ребенка в обязательном присутствии родителя (законного представителя) и выдача заключения по результатам обследования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91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Памятка для родителей Порядок записи ребенка на ПМПК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Порядок записи ребенка на ПМПК</dc:title>
  <dc:creator>Бабец</dc:creator>
  <cp:lastModifiedBy>Бабец</cp:lastModifiedBy>
  <cp:revision>2</cp:revision>
  <dcterms:created xsi:type="dcterms:W3CDTF">2020-01-14T20:14:11Z</dcterms:created>
  <dcterms:modified xsi:type="dcterms:W3CDTF">2020-01-14T20:31:00Z</dcterms:modified>
</cp:coreProperties>
</file>