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7" r:id="rId4"/>
    <p:sldId id="269" r:id="rId5"/>
    <p:sldId id="270" r:id="rId6"/>
    <p:sldId id="271" r:id="rId7"/>
    <p:sldId id="274" r:id="rId8"/>
    <p:sldId id="272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31113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Никто не забыт,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085184"/>
            <a:ext cx="435597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воспитатель МДОУ№11«Колокольчик»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Егорова Мария Викторовна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6453336"/>
            <a:ext cx="230425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г.Тутаев 2015г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08720"/>
            <a:ext cx="604867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23042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548680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окончания войны, прадед принял непосредственное участие в боевых действиях против японских империалистов в составе войск 1-го Дальневосточного фронта.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20882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908720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Боевые действия на островах полностью закончились 5 сентября 1945года и прадед вернулся домой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755" y="2492896"/>
            <a:ext cx="5128245" cy="422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234888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Победу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В2015 году Россия отмечает 70 лет Победы нашего народа в Великой Отечественной войне. Невероятными разрушениями,потерями,горем и трагедией оккупации обернулась война для русского народа.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7301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Подвиг людей, которые сделали всё возможное и невозможное, чтобы освободить нашу землю от фашистов не должен быть забыт.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9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268759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Мой прадед, Осипов Иван Николаевич родился в 1900 г.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Ярославской области, Арефинского района, Слизневского с/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 деревне Вороново 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работал бухгалтером.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Ему было 40 лет, когда его призвали в армию.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User\AppData\Roaming\Skype\konspekt77\media_messaging\media_cache\i2^cimgpsh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764704"/>
            <a:ext cx="424847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2564904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Продовольственное снабжение.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3"/>
            <a:ext cx="9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Военно-хозяйственный 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административный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состав.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221088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Лейтенант и/с (техник-интендант 2 ранга).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Мой прадед находясь в сфере боевого огня в пути следования ,неоднократно подвергался налётам вражеской авиации и обстрелам артиллерии противника и всё таки без потерь доставлял продовольствие 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Перечень наград 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1 .         10.     25.01.1945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Орден Красной Звезды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2.          45/н.  15.09.1944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Орден Красной Звезды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filterima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3275856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347864" y="1052735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была сформирована 28.06.1943 на базе 16 мотострелковой бригады, сформированной весной 1942-го года в Горьковской области и в составе 25 танкового корпуса принимавшей участие в боевых действиях с 13.07.42 по 7.04.43 на Воронежском и Юго-Западном фронтах.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16-я механизированная Шумлинская Хинганская ордена Суворова II степени бригада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Присвоено почетное наименование "Шумлинская" за освобождение болгарского города Шумлин (Шумен) 9 сентября 1944 года (Приказ ВГК № 0319 от 27.09.44).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filterima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67687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filterima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672408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Roaming\Skype\konspekt77\media_messaging\media_cache\i1^cimgpsh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96044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filterimag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3168352" cy="449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filterimage.jpeg"/>
          <p:cNvPicPr/>
          <p:nvPr/>
        </p:nvPicPr>
        <p:blipFill>
          <a:blip r:embed="rId5" cstate="print"/>
          <a:srcRect b="68741"/>
          <a:stretch>
            <a:fillRect/>
          </a:stretch>
        </p:blipFill>
        <p:spPr bwMode="auto">
          <a:xfrm>
            <a:off x="755576" y="4797152"/>
            <a:ext cx="316835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267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Колокольчик</cp:lastModifiedBy>
  <cp:revision>35</cp:revision>
  <cp:lastPrinted>2015-05-06T11:15:19Z</cp:lastPrinted>
  <dcterms:created xsi:type="dcterms:W3CDTF">2015-05-01T05:12:19Z</dcterms:created>
  <dcterms:modified xsi:type="dcterms:W3CDTF">2015-05-06T11:15:24Z</dcterms:modified>
</cp:coreProperties>
</file>