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88163" cy="100203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5790-604A-490B-A508-A3FAE395BE3D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88AF5-ADD3-46BA-B119-AFCAAC219A6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5790-604A-490B-A508-A3FAE395BE3D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88AF5-ADD3-46BA-B119-AFCAAC219A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5790-604A-490B-A508-A3FAE395BE3D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88AF5-ADD3-46BA-B119-AFCAAC219A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5790-604A-490B-A508-A3FAE395BE3D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88AF5-ADD3-46BA-B119-AFCAAC219A6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5790-604A-490B-A508-A3FAE395BE3D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88AF5-ADD3-46BA-B119-AFCAAC219A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5790-604A-490B-A508-A3FAE395BE3D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88AF5-ADD3-46BA-B119-AFCAAC219A6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5790-604A-490B-A508-A3FAE395BE3D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88AF5-ADD3-46BA-B119-AFCAAC219A6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5790-604A-490B-A508-A3FAE395BE3D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88AF5-ADD3-46BA-B119-AFCAAC219A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5790-604A-490B-A508-A3FAE395BE3D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88AF5-ADD3-46BA-B119-AFCAAC219A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5790-604A-490B-A508-A3FAE395BE3D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88AF5-ADD3-46BA-B119-AFCAAC219A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5790-604A-490B-A508-A3FAE395BE3D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88AF5-ADD3-46BA-B119-AFCAAC219A6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EBD5790-604A-490B-A508-A3FAE395BE3D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FD88AF5-ADD3-46BA-B119-AFCAAC219A6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19076" r="21091" b="23830"/>
          <a:stretch/>
        </p:blipFill>
        <p:spPr>
          <a:xfrm>
            <a:off x="251520" y="620688"/>
            <a:ext cx="8751098" cy="59946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08794" y="116632"/>
            <a:ext cx="4937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 №6 «Почемучки»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099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1204_083435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7" t="3309"/>
          <a:stretch/>
        </p:blipFill>
        <p:spPr>
          <a:xfrm>
            <a:off x="827585" y="503770"/>
            <a:ext cx="7889334" cy="61828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27784" y="73466"/>
            <a:ext cx="4427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 №7 «Пчёлки»</a:t>
            </a:r>
          </a:p>
        </p:txBody>
      </p:sp>
    </p:spTree>
    <p:extLst>
      <p:ext uri="{BB962C8B-B14F-4D97-AF65-F5344CB8AC3E}">
        <p14:creationId xmlns:p14="http://schemas.microsoft.com/office/powerpoint/2010/main" val="2606398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1204_083700_1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" r="2492" b="2886"/>
          <a:stretch/>
        </p:blipFill>
        <p:spPr>
          <a:xfrm>
            <a:off x="546474" y="569005"/>
            <a:ext cx="8114665" cy="61926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51720" y="107340"/>
            <a:ext cx="6238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группа №12 «Капелька»</a:t>
            </a:r>
          </a:p>
        </p:txBody>
      </p:sp>
    </p:spTree>
    <p:extLst>
      <p:ext uri="{BB962C8B-B14F-4D97-AF65-F5344CB8AC3E}">
        <p14:creationId xmlns:p14="http://schemas.microsoft.com/office/powerpoint/2010/main" val="4260885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3" r="7457"/>
          <a:stretch/>
        </p:blipFill>
        <p:spPr bwMode="auto">
          <a:xfrm>
            <a:off x="1118593" y="461016"/>
            <a:ext cx="7053807" cy="629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1720" y="35332"/>
            <a:ext cx="6560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группа №11 «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Мультяшки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115983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7664" y="16897"/>
            <a:ext cx="6572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группа раннего возраста №2 </a:t>
            </a:r>
            <a:r>
              <a:rPr lang="ru-RU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Росток»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" t="5970" r="3416"/>
          <a:stretch/>
        </p:blipFill>
        <p:spPr>
          <a:xfrm>
            <a:off x="611560" y="478562"/>
            <a:ext cx="8172403" cy="621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45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08794" y="15007"/>
            <a:ext cx="4937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 №6 «Почемучки»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82" t="5598" r="7036"/>
          <a:stretch/>
        </p:blipFill>
        <p:spPr bwMode="auto">
          <a:xfrm>
            <a:off x="1115616" y="476672"/>
            <a:ext cx="7272808" cy="628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553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1204_0811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15" y="514394"/>
            <a:ext cx="8451362" cy="61823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21896" y="52729"/>
            <a:ext cx="7161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группа раннего возраста №3 «Светлячки»</a:t>
            </a:r>
          </a:p>
        </p:txBody>
      </p:sp>
    </p:spTree>
    <p:extLst>
      <p:ext uri="{BB962C8B-B14F-4D97-AF65-F5344CB8AC3E}">
        <p14:creationId xmlns:p14="http://schemas.microsoft.com/office/powerpoint/2010/main" val="2694463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1204_0814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8172400" cy="61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483768" y="27080"/>
            <a:ext cx="5205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Младшая группа №5 «Солнышко»</a:t>
            </a:r>
          </a:p>
        </p:txBody>
      </p:sp>
    </p:spTree>
    <p:extLst>
      <p:ext uri="{BB962C8B-B14F-4D97-AF65-F5344CB8AC3E}">
        <p14:creationId xmlns:p14="http://schemas.microsoft.com/office/powerpoint/2010/main" val="2999742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1204_0818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8388424" cy="62913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627784" y="107340"/>
            <a:ext cx="5044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 №9 «</a:t>
            </a:r>
            <a:r>
              <a:rPr lang="ru-RU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Капитошки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539676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1204_082030_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8244408" cy="61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3568" y="15007"/>
            <a:ext cx="8862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группа №13 «Солнечные зайчики»</a:t>
            </a:r>
          </a:p>
        </p:txBody>
      </p:sp>
    </p:spTree>
    <p:extLst>
      <p:ext uri="{BB962C8B-B14F-4D97-AF65-F5344CB8AC3E}">
        <p14:creationId xmlns:p14="http://schemas.microsoft.com/office/powerpoint/2010/main" val="909716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1204_082219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" t="27509" b="11456"/>
          <a:stretch/>
        </p:blipFill>
        <p:spPr>
          <a:xfrm>
            <a:off x="1026632" y="578297"/>
            <a:ext cx="7170257" cy="62238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67744" y="73479"/>
            <a:ext cx="4962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 №8 «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Мечтатели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72393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1204_0828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53868"/>
            <a:ext cx="8204654" cy="61534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27784" y="92203"/>
            <a:ext cx="4521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Младшая группа №4 «Ягодки»</a:t>
            </a:r>
          </a:p>
        </p:txBody>
      </p:sp>
    </p:spTree>
    <p:extLst>
      <p:ext uri="{BB962C8B-B14F-4D97-AF65-F5344CB8AC3E}">
        <p14:creationId xmlns:p14="http://schemas.microsoft.com/office/powerpoint/2010/main" val="2491326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1204_083211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" t="6322" r="2750"/>
          <a:stretch/>
        </p:blipFill>
        <p:spPr>
          <a:xfrm>
            <a:off x="564184" y="440456"/>
            <a:ext cx="8025456" cy="61975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45049" y="0"/>
            <a:ext cx="5612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 № 10 «Подсолнушки»</a:t>
            </a:r>
          </a:p>
        </p:txBody>
      </p:sp>
    </p:spTree>
    <p:extLst>
      <p:ext uri="{BB962C8B-B14F-4D97-AF65-F5344CB8AC3E}">
        <p14:creationId xmlns:p14="http://schemas.microsoft.com/office/powerpoint/2010/main" val="3934644434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164</TotalTime>
  <Words>96</Words>
  <Application>Microsoft Office PowerPoint</Application>
  <PresentationFormat>Экран (4:3)</PresentationFormat>
  <Paragraphs>13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Колокольчик</dc:creator>
  <cp:lastModifiedBy>Бабец</cp:lastModifiedBy>
  <cp:revision>7</cp:revision>
  <cp:lastPrinted>2019-12-06T11:10:39Z</cp:lastPrinted>
  <dcterms:created xsi:type="dcterms:W3CDTF">2019-12-06T08:45:59Z</dcterms:created>
  <dcterms:modified xsi:type="dcterms:W3CDTF">2019-12-18T20:03:15Z</dcterms:modified>
</cp:coreProperties>
</file>