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6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25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01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5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215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Бабец</dc:creator>
  <cp:lastModifiedBy>Бабец</cp:lastModifiedBy>
  <cp:revision>1</cp:revision>
  <dcterms:created xsi:type="dcterms:W3CDTF">2021-01-17T16:50:33Z</dcterms:created>
  <dcterms:modified xsi:type="dcterms:W3CDTF">2021-01-17T16:54:21Z</dcterms:modified>
</cp:coreProperties>
</file>