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B030-DD52-4715-8675-622D8D15E6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31D4-F818-41F9-A868-731775CC9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96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B030-DD52-4715-8675-622D8D15E6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31D4-F818-41F9-A868-731775CC9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26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B030-DD52-4715-8675-622D8D15E6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31D4-F818-41F9-A868-731775CC9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9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B030-DD52-4715-8675-622D8D15E6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31D4-F818-41F9-A868-731775CC9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50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B030-DD52-4715-8675-622D8D15E6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31D4-F818-41F9-A868-731775CC9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4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B030-DD52-4715-8675-622D8D15E6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31D4-F818-41F9-A868-731775CC9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175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B030-DD52-4715-8675-622D8D15E6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31D4-F818-41F9-A868-731775CC9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97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B030-DD52-4715-8675-622D8D15E6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31D4-F818-41F9-A868-731775CC9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36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B030-DD52-4715-8675-622D8D15E6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31D4-F818-41F9-A868-731775CC9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62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B030-DD52-4715-8675-622D8D15E6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31D4-F818-41F9-A868-731775CC9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37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B030-DD52-4715-8675-622D8D15E6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31D4-F818-41F9-A868-731775CC9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1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B030-DD52-4715-8675-622D8D15E68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E31D4-F818-41F9-A868-731775CC9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26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3242791"/>
          </a:xfrm>
          <a:prstGeom prst="roundRect">
            <a:avLst/>
          </a:prstGeom>
          <a:solidFill>
            <a:srgbClr val="FFFFFF">
              <a:alpha val="4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Выставка поделок из овощей и фруктов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«Что нам осень подарила»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30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q2GyPc-p8E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500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DeWxLhk89A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2363"/>
            <a:ext cx="9144000" cy="4613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48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PvrZersYLE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2363"/>
            <a:ext cx="9144000" cy="4613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3379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xAv3gSJqpQ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0844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BD2CJmso2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2363"/>
            <a:ext cx="9144000" cy="4613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6466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3TIa3WQ6fE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2363"/>
            <a:ext cx="9144000" cy="4613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2926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wwaGDIpWEc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2363"/>
            <a:ext cx="9144000" cy="4613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3741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W5zCyZfd-E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2363"/>
            <a:ext cx="9144000" cy="4613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64621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Выставка поделок из овощей и фруктов   «Что нам осень подарила»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Выставка поделок из овощей и фруктов   «Что нам осень подарила»</dc:title>
  <dc:creator>Бабец</dc:creator>
  <cp:lastModifiedBy>Бабец</cp:lastModifiedBy>
  <cp:revision>1</cp:revision>
  <dcterms:created xsi:type="dcterms:W3CDTF">2020-11-25T15:35:32Z</dcterms:created>
  <dcterms:modified xsi:type="dcterms:W3CDTF">2020-11-25T15:38:41Z</dcterms:modified>
</cp:coreProperties>
</file>