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34A0-0629-463C-9EF9-80192ADB1461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EAB3-E0E8-4F9F-A4EB-A29855D49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9743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34A0-0629-463C-9EF9-80192ADB1461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EAB3-E0E8-4F9F-A4EB-A29855D49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4848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34A0-0629-463C-9EF9-80192ADB1461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EAB3-E0E8-4F9F-A4EB-A29855D49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56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34A0-0629-463C-9EF9-80192ADB1461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EAB3-E0E8-4F9F-A4EB-A29855D49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3386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34A0-0629-463C-9EF9-80192ADB1461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EAB3-E0E8-4F9F-A4EB-A29855D49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653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34A0-0629-463C-9EF9-80192ADB1461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EAB3-E0E8-4F9F-A4EB-A29855D49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0537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34A0-0629-463C-9EF9-80192ADB1461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EAB3-E0E8-4F9F-A4EB-A29855D49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6990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34A0-0629-463C-9EF9-80192ADB1461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EAB3-E0E8-4F9F-A4EB-A29855D49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9512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34A0-0629-463C-9EF9-80192ADB1461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EAB3-E0E8-4F9F-A4EB-A29855D49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0423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34A0-0629-463C-9EF9-80192ADB1461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EAB3-E0E8-4F9F-A4EB-A29855D49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3761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34A0-0629-463C-9EF9-80192ADB1461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EAB3-E0E8-4F9F-A4EB-A29855D49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1212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34A0-0629-463C-9EF9-80192ADB1461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4EAB3-E0E8-4F9F-A4EB-A29855D49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3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708920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Согласно Приказу ГАУ ДПО ЯО «Институт развития образования» от 15.10.2018 №01-03/148 в городе Ростове 13-14 декабря 2018 года состоялся юбилейный X Межрегиональный этап XVII  Международной Ярмарки социально-педагогических инноваций.</a:t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564111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88"/>
            <a:ext cx="9144000" cy="637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40420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75"/>
            <a:ext cx="9144000" cy="626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777986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88"/>
            <a:ext cx="9144000" cy="637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15971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13" y="0"/>
            <a:ext cx="4981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21020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9144000" cy="648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768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38"/>
            <a:ext cx="9144000" cy="628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0142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6" y="332656"/>
            <a:ext cx="89205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464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30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664511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763"/>
            <a:ext cx="9144000" cy="634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505615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7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541583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163"/>
            <a:ext cx="9144000" cy="6288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454900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Согласно Приказу ГАУ ДПО ЯО «Институт развития образования» от 15.10.2018 №01-03/148 в городе Ростове 13-14 декабря 2018 года состоялся юбилейный X Межрегиональный этап XVII  Международной Ярмарки социально-педагогических инноваций.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Согласно Приказу ГАУ ДПО ЯО «Институт развития образования» от 15.10.2018 №01-03/148 в городе Ростове 13-14 декабря 2018 года состоялся юбилейный X Межрегиональный этап XVII  Международной Ярмарки социально-педагогических инноваций.</dc:title>
  <dc:creator>Бабец</dc:creator>
  <cp:lastModifiedBy>Бабец</cp:lastModifiedBy>
  <cp:revision>2</cp:revision>
  <dcterms:created xsi:type="dcterms:W3CDTF">2018-12-18T19:09:59Z</dcterms:created>
  <dcterms:modified xsi:type="dcterms:W3CDTF">2018-12-18T19:28:15Z</dcterms:modified>
</cp:coreProperties>
</file>