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9" r:id="rId5"/>
    <p:sldId id="270" r:id="rId6"/>
    <p:sldId id="275" r:id="rId7"/>
    <p:sldId id="274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4472C4"/>
    <a:srgbClr val="72B348"/>
    <a:srgbClr val="53CB93"/>
    <a:srgbClr val="5A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B2F42-60D3-494B-87F0-208ED5ED6F61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AD869C-B923-42E2-AF5A-56484DCFC6BB}">
      <dgm:prSet phldrT="[Текст]"/>
      <dgm:spPr>
        <a:solidFill>
          <a:srgbClr val="FFCC00"/>
        </a:solidFill>
      </dgm:spPr>
      <dgm:t>
        <a:bodyPr/>
        <a:lstStyle/>
        <a:p>
          <a:endParaRPr lang="ru-RU" dirty="0"/>
        </a:p>
      </dgm:t>
    </dgm:pt>
    <dgm:pt modelId="{2B0B3A5D-A4E8-46FA-83CB-8B8ED2FDD545}" type="parTrans" cxnId="{6D2757B4-92C9-40FF-A5AF-A62A826635B1}">
      <dgm:prSet/>
      <dgm:spPr/>
      <dgm:t>
        <a:bodyPr/>
        <a:lstStyle/>
        <a:p>
          <a:endParaRPr lang="ru-RU"/>
        </a:p>
      </dgm:t>
    </dgm:pt>
    <dgm:pt modelId="{DCCD6366-5C27-4FA7-9F81-0B250A49EF3B}" type="sibTrans" cxnId="{6D2757B4-92C9-40FF-A5AF-A62A826635B1}">
      <dgm:prSet/>
      <dgm:spPr/>
      <dgm:t>
        <a:bodyPr/>
        <a:lstStyle/>
        <a:p>
          <a:endParaRPr lang="ru-RU"/>
        </a:p>
      </dgm:t>
    </dgm:pt>
    <dgm:pt modelId="{93BA3BE9-8546-45BF-8D11-774734077145}">
      <dgm:prSet phldrT="[Текст]" custT="1"/>
      <dgm:spPr>
        <a:ln w="28575">
          <a:solidFill>
            <a:srgbClr val="5A9DDB"/>
          </a:solidFill>
        </a:ln>
      </dgm:spPr>
      <dgm:t>
        <a:bodyPr/>
        <a:lstStyle/>
        <a:p>
          <a:pPr algn="ctr">
            <a:buFontTx/>
            <a:buNone/>
          </a:pPr>
          <a:r>
            <a:rPr lang="ru-RU" sz="3600" dirty="0"/>
            <a:t>Создание персональных сайтов педагога на платформе </a:t>
          </a:r>
          <a:r>
            <a:rPr lang="ru-RU" sz="3600" dirty="0" err="1"/>
            <a:t>Wix</a:t>
          </a:r>
          <a:endParaRPr lang="ru-RU" sz="3600" dirty="0"/>
        </a:p>
      </dgm:t>
    </dgm:pt>
    <dgm:pt modelId="{258FEACC-4D5E-4D1A-BF47-3EC4D3DA1023}" type="parTrans" cxnId="{0ECB9BE6-9D9E-4F39-AF4C-9D25A7F826F1}">
      <dgm:prSet/>
      <dgm:spPr/>
      <dgm:t>
        <a:bodyPr/>
        <a:lstStyle/>
        <a:p>
          <a:endParaRPr lang="ru-RU"/>
        </a:p>
      </dgm:t>
    </dgm:pt>
    <dgm:pt modelId="{0D8AA911-D8D0-4B3D-940C-4B85179A2E06}" type="sibTrans" cxnId="{0ECB9BE6-9D9E-4F39-AF4C-9D25A7F826F1}">
      <dgm:prSet/>
      <dgm:spPr/>
      <dgm:t>
        <a:bodyPr/>
        <a:lstStyle/>
        <a:p>
          <a:endParaRPr lang="ru-RU"/>
        </a:p>
      </dgm:t>
    </dgm:pt>
    <dgm:pt modelId="{D60C50A4-73C8-4C2D-BA5C-A4056321E985}">
      <dgm:prSet phldrT="[Текст]"/>
      <dgm:spPr>
        <a:ln w="28575">
          <a:solidFill>
            <a:srgbClr val="5A9DDB"/>
          </a:solidFill>
        </a:ln>
      </dgm:spPr>
      <dgm:t>
        <a:bodyPr/>
        <a:lstStyle/>
        <a:p>
          <a:pPr algn="l">
            <a:buFontTx/>
            <a:buNone/>
          </a:pPr>
          <a:endParaRPr lang="ru-RU" sz="2900" dirty="0"/>
        </a:p>
      </dgm:t>
    </dgm:pt>
    <dgm:pt modelId="{80A3413F-EB53-4270-BA30-127FB8F31D4C}" type="parTrans" cxnId="{76912F40-6E7C-437C-BEB0-A4BC19AE35DB}">
      <dgm:prSet/>
      <dgm:spPr/>
      <dgm:t>
        <a:bodyPr/>
        <a:lstStyle/>
        <a:p>
          <a:endParaRPr lang="ru-RU"/>
        </a:p>
      </dgm:t>
    </dgm:pt>
    <dgm:pt modelId="{3BEF5868-8A01-41C6-BF76-3E08D4DBA805}" type="sibTrans" cxnId="{76912F40-6E7C-437C-BEB0-A4BC19AE35DB}">
      <dgm:prSet/>
      <dgm:spPr/>
      <dgm:t>
        <a:bodyPr/>
        <a:lstStyle/>
        <a:p>
          <a:endParaRPr lang="ru-RU"/>
        </a:p>
      </dgm:t>
    </dgm:pt>
    <dgm:pt modelId="{32E7B15D-1DA3-41CC-962C-92FB85C22ACA}">
      <dgm:prSet phldrT="[Текст]"/>
      <dgm:spPr>
        <a:ln w="28575">
          <a:solidFill>
            <a:srgbClr val="5A9DDB"/>
          </a:solidFill>
        </a:ln>
      </dgm:spPr>
      <dgm:t>
        <a:bodyPr/>
        <a:lstStyle/>
        <a:p>
          <a:pPr algn="l">
            <a:buFontTx/>
            <a:buNone/>
          </a:pPr>
          <a:endParaRPr lang="ru-RU" sz="2900" dirty="0"/>
        </a:p>
      </dgm:t>
    </dgm:pt>
    <dgm:pt modelId="{526CE24E-E237-4FBA-A41E-EE3D3C99A508}" type="parTrans" cxnId="{8A7688D4-A4CC-4E02-B084-D093DF7EE4AA}">
      <dgm:prSet/>
      <dgm:spPr/>
      <dgm:t>
        <a:bodyPr/>
        <a:lstStyle/>
        <a:p>
          <a:endParaRPr lang="ru-RU"/>
        </a:p>
      </dgm:t>
    </dgm:pt>
    <dgm:pt modelId="{86B7568A-6D62-4161-BCCA-72761CD97E77}" type="sibTrans" cxnId="{8A7688D4-A4CC-4E02-B084-D093DF7EE4AA}">
      <dgm:prSet/>
      <dgm:spPr/>
      <dgm:t>
        <a:bodyPr/>
        <a:lstStyle/>
        <a:p>
          <a:endParaRPr lang="ru-RU"/>
        </a:p>
      </dgm:t>
    </dgm:pt>
    <dgm:pt modelId="{CE164A6F-2E20-4D91-94F2-BD8C0416A5A7}">
      <dgm:prSet phldrT="[Текст]" custT="1"/>
      <dgm:spPr>
        <a:ln w="28575">
          <a:solidFill>
            <a:srgbClr val="5A9DDB"/>
          </a:solidFill>
        </a:ln>
      </dgm:spPr>
      <dgm:t>
        <a:bodyPr/>
        <a:lstStyle/>
        <a:p>
          <a:pPr algn="ctr">
            <a:buFontTx/>
            <a:buNone/>
          </a:pPr>
          <a:endParaRPr lang="ru-RU" sz="3600" dirty="0"/>
        </a:p>
      </dgm:t>
    </dgm:pt>
    <dgm:pt modelId="{8A4D14A8-980F-49B6-915F-E8698AF07071}" type="parTrans" cxnId="{B70A3C75-235A-435A-8EA3-456961045E42}">
      <dgm:prSet/>
      <dgm:spPr/>
      <dgm:t>
        <a:bodyPr/>
        <a:lstStyle/>
        <a:p>
          <a:endParaRPr lang="ru-RU"/>
        </a:p>
      </dgm:t>
    </dgm:pt>
    <dgm:pt modelId="{F0FD039D-1C51-4163-A28A-0745989F09C3}" type="sibTrans" cxnId="{B70A3C75-235A-435A-8EA3-456961045E42}">
      <dgm:prSet/>
      <dgm:spPr/>
      <dgm:t>
        <a:bodyPr/>
        <a:lstStyle/>
        <a:p>
          <a:endParaRPr lang="ru-RU"/>
        </a:p>
      </dgm:t>
    </dgm:pt>
    <dgm:pt modelId="{9DF427E7-F597-4040-9CD1-69AEA3072B8F}" type="pres">
      <dgm:prSet presAssocID="{721B2F42-60D3-494B-87F0-208ED5ED6F61}" presName="linearFlow" presStyleCnt="0">
        <dgm:presLayoutVars>
          <dgm:dir/>
          <dgm:animLvl val="lvl"/>
          <dgm:resizeHandles val="exact"/>
        </dgm:presLayoutVars>
      </dgm:prSet>
      <dgm:spPr/>
    </dgm:pt>
    <dgm:pt modelId="{400F54F5-5AEF-4116-986D-E37051DA9603}" type="pres">
      <dgm:prSet presAssocID="{48AD869C-B923-42E2-AF5A-56484DCFC6BB}" presName="composite" presStyleCnt="0"/>
      <dgm:spPr/>
    </dgm:pt>
    <dgm:pt modelId="{158E8D87-A030-4BDD-84DB-C8D6FF32BD23}" type="pres">
      <dgm:prSet presAssocID="{48AD869C-B923-42E2-AF5A-56484DCFC6B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03552D8-BA25-44CE-8C60-A08EC3C3CF16}" type="pres">
      <dgm:prSet presAssocID="{48AD869C-B923-42E2-AF5A-56484DCFC6B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B046512-B475-450A-AC13-CF24354C93AB}" type="presOf" srcId="{CE164A6F-2E20-4D91-94F2-BD8C0416A5A7}" destId="{903552D8-BA25-44CE-8C60-A08EC3C3CF16}" srcOrd="0" destOrd="0" presId="urn:microsoft.com/office/officeart/2005/8/layout/chevron2"/>
    <dgm:cxn modelId="{76912F40-6E7C-437C-BEB0-A4BC19AE35DB}" srcId="{48AD869C-B923-42E2-AF5A-56484DCFC6BB}" destId="{D60C50A4-73C8-4C2D-BA5C-A4056321E985}" srcOrd="2" destOrd="0" parTransId="{80A3413F-EB53-4270-BA30-127FB8F31D4C}" sibTransId="{3BEF5868-8A01-41C6-BF76-3E08D4DBA805}"/>
    <dgm:cxn modelId="{A8489E72-1E93-48A5-BE47-547B0E6D059C}" type="presOf" srcId="{D60C50A4-73C8-4C2D-BA5C-A4056321E985}" destId="{903552D8-BA25-44CE-8C60-A08EC3C3CF16}" srcOrd="0" destOrd="2" presId="urn:microsoft.com/office/officeart/2005/8/layout/chevron2"/>
    <dgm:cxn modelId="{0C5AE773-92D6-4855-8F25-DCEACEB1281C}" type="presOf" srcId="{721B2F42-60D3-494B-87F0-208ED5ED6F61}" destId="{9DF427E7-F597-4040-9CD1-69AEA3072B8F}" srcOrd="0" destOrd="0" presId="urn:microsoft.com/office/officeart/2005/8/layout/chevron2"/>
    <dgm:cxn modelId="{B70A3C75-235A-435A-8EA3-456961045E42}" srcId="{48AD869C-B923-42E2-AF5A-56484DCFC6BB}" destId="{CE164A6F-2E20-4D91-94F2-BD8C0416A5A7}" srcOrd="0" destOrd="0" parTransId="{8A4D14A8-980F-49B6-915F-E8698AF07071}" sibTransId="{F0FD039D-1C51-4163-A28A-0745989F09C3}"/>
    <dgm:cxn modelId="{8EB1D075-13C7-44E2-90D1-2FBEE8077CEF}" type="presOf" srcId="{48AD869C-B923-42E2-AF5A-56484DCFC6BB}" destId="{158E8D87-A030-4BDD-84DB-C8D6FF32BD23}" srcOrd="0" destOrd="0" presId="urn:microsoft.com/office/officeart/2005/8/layout/chevron2"/>
    <dgm:cxn modelId="{91464278-E960-4518-AF58-4D2CADE1A01C}" type="presOf" srcId="{93BA3BE9-8546-45BF-8D11-774734077145}" destId="{903552D8-BA25-44CE-8C60-A08EC3C3CF16}" srcOrd="0" destOrd="1" presId="urn:microsoft.com/office/officeart/2005/8/layout/chevron2"/>
    <dgm:cxn modelId="{9CFB6093-8065-4256-802C-9DDE0621CBDF}" type="presOf" srcId="{32E7B15D-1DA3-41CC-962C-92FB85C22ACA}" destId="{903552D8-BA25-44CE-8C60-A08EC3C3CF16}" srcOrd="0" destOrd="3" presId="urn:microsoft.com/office/officeart/2005/8/layout/chevron2"/>
    <dgm:cxn modelId="{6D2757B4-92C9-40FF-A5AF-A62A826635B1}" srcId="{721B2F42-60D3-494B-87F0-208ED5ED6F61}" destId="{48AD869C-B923-42E2-AF5A-56484DCFC6BB}" srcOrd="0" destOrd="0" parTransId="{2B0B3A5D-A4E8-46FA-83CB-8B8ED2FDD545}" sibTransId="{DCCD6366-5C27-4FA7-9F81-0B250A49EF3B}"/>
    <dgm:cxn modelId="{8A7688D4-A4CC-4E02-B084-D093DF7EE4AA}" srcId="{48AD869C-B923-42E2-AF5A-56484DCFC6BB}" destId="{32E7B15D-1DA3-41CC-962C-92FB85C22ACA}" srcOrd="3" destOrd="0" parTransId="{526CE24E-E237-4FBA-A41E-EE3D3C99A508}" sibTransId="{86B7568A-6D62-4161-BCCA-72761CD97E77}"/>
    <dgm:cxn modelId="{0ECB9BE6-9D9E-4F39-AF4C-9D25A7F826F1}" srcId="{48AD869C-B923-42E2-AF5A-56484DCFC6BB}" destId="{93BA3BE9-8546-45BF-8D11-774734077145}" srcOrd="1" destOrd="0" parTransId="{258FEACC-4D5E-4D1A-BF47-3EC4D3DA1023}" sibTransId="{0D8AA911-D8D0-4B3D-940C-4B85179A2E06}"/>
    <dgm:cxn modelId="{915AC67D-ED95-469C-B09D-D57FA6B7DEA2}" type="presParOf" srcId="{9DF427E7-F597-4040-9CD1-69AEA3072B8F}" destId="{400F54F5-5AEF-4116-986D-E37051DA9603}" srcOrd="0" destOrd="0" presId="urn:microsoft.com/office/officeart/2005/8/layout/chevron2"/>
    <dgm:cxn modelId="{918CA84F-FBE4-459A-9085-4EE0E7B797FA}" type="presParOf" srcId="{400F54F5-5AEF-4116-986D-E37051DA9603}" destId="{158E8D87-A030-4BDD-84DB-C8D6FF32BD23}" srcOrd="0" destOrd="0" presId="urn:microsoft.com/office/officeart/2005/8/layout/chevron2"/>
    <dgm:cxn modelId="{FA38E969-90EF-4557-A52D-B332C28C2ADD}" type="presParOf" srcId="{400F54F5-5AEF-4116-986D-E37051DA9603}" destId="{903552D8-BA25-44CE-8C60-A08EC3C3CF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B2F42-60D3-494B-87F0-208ED5ED6F61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AD869C-B923-42E2-AF5A-56484DCFC6BB}">
      <dgm:prSet phldrT="[Текст]"/>
      <dgm:spPr/>
      <dgm:t>
        <a:bodyPr/>
        <a:lstStyle/>
        <a:p>
          <a:endParaRPr lang="ru-RU" dirty="0"/>
        </a:p>
      </dgm:t>
    </dgm:pt>
    <dgm:pt modelId="{2B0B3A5D-A4E8-46FA-83CB-8B8ED2FDD545}" type="parTrans" cxnId="{6D2757B4-92C9-40FF-A5AF-A62A826635B1}">
      <dgm:prSet/>
      <dgm:spPr/>
      <dgm:t>
        <a:bodyPr/>
        <a:lstStyle/>
        <a:p>
          <a:endParaRPr lang="ru-RU"/>
        </a:p>
      </dgm:t>
    </dgm:pt>
    <dgm:pt modelId="{DCCD6366-5C27-4FA7-9F81-0B250A49EF3B}" type="sibTrans" cxnId="{6D2757B4-92C9-40FF-A5AF-A62A826635B1}">
      <dgm:prSet/>
      <dgm:spPr/>
      <dgm:t>
        <a:bodyPr/>
        <a:lstStyle/>
        <a:p>
          <a:endParaRPr lang="ru-RU"/>
        </a:p>
      </dgm:t>
    </dgm:pt>
    <dgm:pt modelId="{93BA3BE9-8546-45BF-8D11-774734077145}">
      <dgm:prSet phldrT="[Текст]"/>
      <dgm:spPr>
        <a:ln w="28575">
          <a:solidFill>
            <a:srgbClr val="5A9DDB"/>
          </a:solidFill>
        </a:ln>
      </dgm:spPr>
      <dgm:t>
        <a:bodyPr/>
        <a:lstStyle/>
        <a:p>
          <a:pPr>
            <a:buFontTx/>
            <a:buNone/>
          </a:pPr>
          <a:r>
            <a:rPr lang="ru-RU" dirty="0"/>
            <a:t>познакомить с различными вариантами создания персонального сайта</a:t>
          </a:r>
        </a:p>
      </dgm:t>
    </dgm:pt>
    <dgm:pt modelId="{258FEACC-4D5E-4D1A-BF47-3EC4D3DA1023}" type="parTrans" cxnId="{0ECB9BE6-9D9E-4F39-AF4C-9D25A7F826F1}">
      <dgm:prSet/>
      <dgm:spPr/>
      <dgm:t>
        <a:bodyPr/>
        <a:lstStyle/>
        <a:p>
          <a:endParaRPr lang="ru-RU"/>
        </a:p>
      </dgm:t>
    </dgm:pt>
    <dgm:pt modelId="{0D8AA911-D8D0-4B3D-940C-4B85179A2E06}" type="sibTrans" cxnId="{0ECB9BE6-9D9E-4F39-AF4C-9D25A7F826F1}">
      <dgm:prSet/>
      <dgm:spPr/>
      <dgm:t>
        <a:bodyPr/>
        <a:lstStyle/>
        <a:p>
          <a:endParaRPr lang="ru-RU"/>
        </a:p>
      </dgm:t>
    </dgm:pt>
    <dgm:pt modelId="{8FCB43A0-6C42-49A8-8435-6EB042EAEAD3}">
      <dgm:prSet phldrT="[Текст]"/>
      <dgm:spPr>
        <a:ln w="28575">
          <a:solidFill>
            <a:srgbClr val="53CB93"/>
          </a:solidFill>
        </a:ln>
      </dgm:spPr>
      <dgm:t>
        <a:bodyPr/>
        <a:lstStyle/>
        <a:p>
          <a:pPr>
            <a:buFontTx/>
            <a:buNone/>
          </a:pPr>
          <a:r>
            <a:rPr lang="ru-RU" dirty="0"/>
            <a:t>сформировать навыки создания персонального сайта, с целью дальнейшего использования в своей профессиональной педагогической деятельности</a:t>
          </a:r>
        </a:p>
      </dgm:t>
    </dgm:pt>
    <dgm:pt modelId="{9743249B-6337-4EED-9C17-8D188A9AAAED}" type="parTrans" cxnId="{BE4D3435-7ECF-40CB-90C7-4F72E8E1A8F1}">
      <dgm:prSet/>
      <dgm:spPr/>
      <dgm:t>
        <a:bodyPr/>
        <a:lstStyle/>
        <a:p>
          <a:endParaRPr lang="ru-RU"/>
        </a:p>
      </dgm:t>
    </dgm:pt>
    <dgm:pt modelId="{C8B45244-D0C6-4EBF-99B8-4CF7CB169FC5}" type="sibTrans" cxnId="{BE4D3435-7ECF-40CB-90C7-4F72E8E1A8F1}">
      <dgm:prSet/>
      <dgm:spPr/>
      <dgm:t>
        <a:bodyPr/>
        <a:lstStyle/>
        <a:p>
          <a:endParaRPr lang="ru-RU"/>
        </a:p>
      </dgm:t>
    </dgm:pt>
    <dgm:pt modelId="{1EC41129-4186-4351-9D9B-60017863A9B1}">
      <dgm:prSet phldrT="[Текст]"/>
      <dgm:spPr/>
      <dgm:t>
        <a:bodyPr/>
        <a:lstStyle/>
        <a:p>
          <a:endParaRPr lang="ru-RU" dirty="0"/>
        </a:p>
      </dgm:t>
    </dgm:pt>
    <dgm:pt modelId="{AC0F166A-BC10-4EC6-B17D-072012D0FBEF}" type="parTrans" cxnId="{B87BE8A6-8E44-438A-9C35-C7B89000FA6A}">
      <dgm:prSet/>
      <dgm:spPr/>
      <dgm:t>
        <a:bodyPr/>
        <a:lstStyle/>
        <a:p>
          <a:endParaRPr lang="ru-RU"/>
        </a:p>
      </dgm:t>
    </dgm:pt>
    <dgm:pt modelId="{311BE2F9-DA67-4600-9EB1-91924CF4FD65}" type="sibTrans" cxnId="{B87BE8A6-8E44-438A-9C35-C7B89000FA6A}">
      <dgm:prSet/>
      <dgm:spPr/>
      <dgm:t>
        <a:bodyPr/>
        <a:lstStyle/>
        <a:p>
          <a:endParaRPr lang="ru-RU"/>
        </a:p>
      </dgm:t>
    </dgm:pt>
    <dgm:pt modelId="{23E4A07D-28FC-4FFB-8BAC-03EAE7ACB4C5}">
      <dgm:prSet phldrT="[Текст]"/>
      <dgm:spPr>
        <a:ln w="28575">
          <a:solidFill>
            <a:srgbClr val="72B348"/>
          </a:solidFill>
        </a:ln>
      </dgm:spPr>
      <dgm:t>
        <a:bodyPr/>
        <a:lstStyle/>
        <a:p>
          <a:pPr>
            <a:buFontTx/>
            <a:buNone/>
          </a:pPr>
          <a:r>
            <a:rPr lang="ru-RU" dirty="0"/>
            <a:t>повысить ИКТ – компетентность педагогов </a:t>
          </a:r>
        </a:p>
      </dgm:t>
    </dgm:pt>
    <dgm:pt modelId="{69B77598-6E25-4F83-A944-A1FE24F66C17}" type="parTrans" cxnId="{B4A8B82F-693B-4701-B920-41D7122DB2B5}">
      <dgm:prSet/>
      <dgm:spPr/>
      <dgm:t>
        <a:bodyPr/>
        <a:lstStyle/>
        <a:p>
          <a:endParaRPr lang="ru-RU"/>
        </a:p>
      </dgm:t>
    </dgm:pt>
    <dgm:pt modelId="{98F5B1A3-14D4-47AF-880D-7A94F8874C80}" type="sibTrans" cxnId="{B4A8B82F-693B-4701-B920-41D7122DB2B5}">
      <dgm:prSet/>
      <dgm:spPr/>
      <dgm:t>
        <a:bodyPr/>
        <a:lstStyle/>
        <a:p>
          <a:endParaRPr lang="ru-RU"/>
        </a:p>
      </dgm:t>
    </dgm:pt>
    <dgm:pt modelId="{3C779344-7E28-4821-93CC-BCFEA9A83864}">
      <dgm:prSet phldrT="[Текст]"/>
      <dgm:spPr>
        <a:solidFill>
          <a:srgbClr val="FFCC00"/>
        </a:solidFill>
      </dgm:spPr>
      <dgm:t>
        <a:bodyPr/>
        <a:lstStyle/>
        <a:p>
          <a:endParaRPr lang="ru-RU" dirty="0"/>
        </a:p>
      </dgm:t>
    </dgm:pt>
    <dgm:pt modelId="{5348A3D3-9861-4BD6-A6C5-2AE61E2A4A61}" type="sibTrans" cxnId="{D66FF013-7628-4483-8AB4-CA75746BA2BB}">
      <dgm:prSet/>
      <dgm:spPr/>
      <dgm:t>
        <a:bodyPr/>
        <a:lstStyle/>
        <a:p>
          <a:endParaRPr lang="ru-RU"/>
        </a:p>
      </dgm:t>
    </dgm:pt>
    <dgm:pt modelId="{0B074CE1-356D-4C4D-94AC-C02E2734341D}" type="parTrans" cxnId="{D66FF013-7628-4483-8AB4-CA75746BA2BB}">
      <dgm:prSet/>
      <dgm:spPr/>
      <dgm:t>
        <a:bodyPr/>
        <a:lstStyle/>
        <a:p>
          <a:endParaRPr lang="ru-RU"/>
        </a:p>
      </dgm:t>
    </dgm:pt>
    <dgm:pt modelId="{9DF427E7-F597-4040-9CD1-69AEA3072B8F}" type="pres">
      <dgm:prSet presAssocID="{721B2F42-60D3-494B-87F0-208ED5ED6F61}" presName="linearFlow" presStyleCnt="0">
        <dgm:presLayoutVars>
          <dgm:dir/>
          <dgm:animLvl val="lvl"/>
          <dgm:resizeHandles val="exact"/>
        </dgm:presLayoutVars>
      </dgm:prSet>
      <dgm:spPr/>
    </dgm:pt>
    <dgm:pt modelId="{400F54F5-5AEF-4116-986D-E37051DA9603}" type="pres">
      <dgm:prSet presAssocID="{48AD869C-B923-42E2-AF5A-56484DCFC6BB}" presName="composite" presStyleCnt="0"/>
      <dgm:spPr/>
    </dgm:pt>
    <dgm:pt modelId="{158E8D87-A030-4BDD-84DB-C8D6FF32BD23}" type="pres">
      <dgm:prSet presAssocID="{48AD869C-B923-42E2-AF5A-56484DCFC6B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3552D8-BA25-44CE-8C60-A08EC3C3CF16}" type="pres">
      <dgm:prSet presAssocID="{48AD869C-B923-42E2-AF5A-56484DCFC6BB}" presName="descendantText" presStyleLbl="alignAcc1" presStyleIdx="0" presStyleCnt="3">
        <dgm:presLayoutVars>
          <dgm:bulletEnabled val="1"/>
        </dgm:presLayoutVars>
      </dgm:prSet>
      <dgm:spPr/>
    </dgm:pt>
    <dgm:pt modelId="{6DFEE4AB-5011-4293-A70B-AFE4510A9CAD}" type="pres">
      <dgm:prSet presAssocID="{DCCD6366-5C27-4FA7-9F81-0B250A49EF3B}" presName="sp" presStyleCnt="0"/>
      <dgm:spPr/>
    </dgm:pt>
    <dgm:pt modelId="{C8F16489-7A28-48B4-9A24-E769B2C96C63}" type="pres">
      <dgm:prSet presAssocID="{3C779344-7E28-4821-93CC-BCFEA9A83864}" presName="composite" presStyleCnt="0"/>
      <dgm:spPr/>
    </dgm:pt>
    <dgm:pt modelId="{7810B16D-5655-4839-8380-C7043E912944}" type="pres">
      <dgm:prSet presAssocID="{3C779344-7E28-4821-93CC-BCFEA9A8386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DC59142-D867-4150-9E42-95ACBC688E88}" type="pres">
      <dgm:prSet presAssocID="{3C779344-7E28-4821-93CC-BCFEA9A83864}" presName="descendantText" presStyleLbl="alignAcc1" presStyleIdx="1" presStyleCnt="3">
        <dgm:presLayoutVars>
          <dgm:bulletEnabled val="1"/>
        </dgm:presLayoutVars>
      </dgm:prSet>
      <dgm:spPr/>
    </dgm:pt>
    <dgm:pt modelId="{928CC253-D3ED-4FE0-A237-8663225A6DE2}" type="pres">
      <dgm:prSet presAssocID="{5348A3D3-9861-4BD6-A6C5-2AE61E2A4A61}" presName="sp" presStyleCnt="0"/>
      <dgm:spPr/>
    </dgm:pt>
    <dgm:pt modelId="{C02AC8CA-AD9F-4F64-A4C7-7778D62DD5A1}" type="pres">
      <dgm:prSet presAssocID="{1EC41129-4186-4351-9D9B-60017863A9B1}" presName="composite" presStyleCnt="0"/>
      <dgm:spPr/>
    </dgm:pt>
    <dgm:pt modelId="{DAD5E535-C4B9-4BD8-94A9-89447245439E}" type="pres">
      <dgm:prSet presAssocID="{1EC41129-4186-4351-9D9B-60017863A9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D09467-B527-4793-A0C5-3E69ECF8EDDD}" type="pres">
      <dgm:prSet presAssocID="{1EC41129-4186-4351-9D9B-60017863A9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C8E3810-FCFC-40C3-A74E-7B78ABD5140B}" type="presOf" srcId="{23E4A07D-28FC-4FFB-8BAC-03EAE7ACB4C5}" destId="{B3D09467-B527-4793-A0C5-3E69ECF8EDDD}" srcOrd="0" destOrd="0" presId="urn:microsoft.com/office/officeart/2005/8/layout/chevron2"/>
    <dgm:cxn modelId="{D66FF013-7628-4483-8AB4-CA75746BA2BB}" srcId="{721B2F42-60D3-494B-87F0-208ED5ED6F61}" destId="{3C779344-7E28-4821-93CC-BCFEA9A83864}" srcOrd="1" destOrd="0" parTransId="{0B074CE1-356D-4C4D-94AC-C02E2734341D}" sibTransId="{5348A3D3-9861-4BD6-A6C5-2AE61E2A4A61}"/>
    <dgm:cxn modelId="{6A656F22-A574-425E-84BF-401C8BC4286D}" type="presOf" srcId="{8FCB43A0-6C42-49A8-8435-6EB042EAEAD3}" destId="{DDC59142-D867-4150-9E42-95ACBC688E88}" srcOrd="0" destOrd="0" presId="urn:microsoft.com/office/officeart/2005/8/layout/chevron2"/>
    <dgm:cxn modelId="{B4A8B82F-693B-4701-B920-41D7122DB2B5}" srcId="{1EC41129-4186-4351-9D9B-60017863A9B1}" destId="{23E4A07D-28FC-4FFB-8BAC-03EAE7ACB4C5}" srcOrd="0" destOrd="0" parTransId="{69B77598-6E25-4F83-A944-A1FE24F66C17}" sibTransId="{98F5B1A3-14D4-47AF-880D-7A94F8874C80}"/>
    <dgm:cxn modelId="{BE4D3435-7ECF-40CB-90C7-4F72E8E1A8F1}" srcId="{3C779344-7E28-4821-93CC-BCFEA9A83864}" destId="{8FCB43A0-6C42-49A8-8435-6EB042EAEAD3}" srcOrd="0" destOrd="0" parTransId="{9743249B-6337-4EED-9C17-8D188A9AAAED}" sibTransId="{C8B45244-D0C6-4EBF-99B8-4CF7CB169FC5}"/>
    <dgm:cxn modelId="{0C5AE773-92D6-4855-8F25-DCEACEB1281C}" type="presOf" srcId="{721B2F42-60D3-494B-87F0-208ED5ED6F61}" destId="{9DF427E7-F597-4040-9CD1-69AEA3072B8F}" srcOrd="0" destOrd="0" presId="urn:microsoft.com/office/officeart/2005/8/layout/chevron2"/>
    <dgm:cxn modelId="{8EB1D075-13C7-44E2-90D1-2FBEE8077CEF}" type="presOf" srcId="{48AD869C-B923-42E2-AF5A-56484DCFC6BB}" destId="{158E8D87-A030-4BDD-84DB-C8D6FF32BD23}" srcOrd="0" destOrd="0" presId="urn:microsoft.com/office/officeart/2005/8/layout/chevron2"/>
    <dgm:cxn modelId="{91464278-E960-4518-AF58-4D2CADE1A01C}" type="presOf" srcId="{93BA3BE9-8546-45BF-8D11-774734077145}" destId="{903552D8-BA25-44CE-8C60-A08EC3C3CF16}" srcOrd="0" destOrd="0" presId="urn:microsoft.com/office/officeart/2005/8/layout/chevron2"/>
    <dgm:cxn modelId="{A66F1692-D79B-4DE3-B79F-6FAF76137B3F}" type="presOf" srcId="{3C779344-7E28-4821-93CC-BCFEA9A83864}" destId="{7810B16D-5655-4839-8380-C7043E912944}" srcOrd="0" destOrd="0" presId="urn:microsoft.com/office/officeart/2005/8/layout/chevron2"/>
    <dgm:cxn modelId="{C619C797-9965-41F9-969A-5E2FF34CB5B9}" type="presOf" srcId="{1EC41129-4186-4351-9D9B-60017863A9B1}" destId="{DAD5E535-C4B9-4BD8-94A9-89447245439E}" srcOrd="0" destOrd="0" presId="urn:microsoft.com/office/officeart/2005/8/layout/chevron2"/>
    <dgm:cxn modelId="{B87BE8A6-8E44-438A-9C35-C7B89000FA6A}" srcId="{721B2F42-60D3-494B-87F0-208ED5ED6F61}" destId="{1EC41129-4186-4351-9D9B-60017863A9B1}" srcOrd="2" destOrd="0" parTransId="{AC0F166A-BC10-4EC6-B17D-072012D0FBEF}" sibTransId="{311BE2F9-DA67-4600-9EB1-91924CF4FD65}"/>
    <dgm:cxn modelId="{6D2757B4-92C9-40FF-A5AF-A62A826635B1}" srcId="{721B2F42-60D3-494B-87F0-208ED5ED6F61}" destId="{48AD869C-B923-42E2-AF5A-56484DCFC6BB}" srcOrd="0" destOrd="0" parTransId="{2B0B3A5D-A4E8-46FA-83CB-8B8ED2FDD545}" sibTransId="{DCCD6366-5C27-4FA7-9F81-0B250A49EF3B}"/>
    <dgm:cxn modelId="{0ECB9BE6-9D9E-4F39-AF4C-9D25A7F826F1}" srcId="{48AD869C-B923-42E2-AF5A-56484DCFC6BB}" destId="{93BA3BE9-8546-45BF-8D11-774734077145}" srcOrd="0" destOrd="0" parTransId="{258FEACC-4D5E-4D1A-BF47-3EC4D3DA1023}" sibTransId="{0D8AA911-D8D0-4B3D-940C-4B85179A2E06}"/>
    <dgm:cxn modelId="{915AC67D-ED95-469C-B09D-D57FA6B7DEA2}" type="presParOf" srcId="{9DF427E7-F597-4040-9CD1-69AEA3072B8F}" destId="{400F54F5-5AEF-4116-986D-E37051DA9603}" srcOrd="0" destOrd="0" presId="urn:microsoft.com/office/officeart/2005/8/layout/chevron2"/>
    <dgm:cxn modelId="{918CA84F-FBE4-459A-9085-4EE0E7B797FA}" type="presParOf" srcId="{400F54F5-5AEF-4116-986D-E37051DA9603}" destId="{158E8D87-A030-4BDD-84DB-C8D6FF32BD23}" srcOrd="0" destOrd="0" presId="urn:microsoft.com/office/officeart/2005/8/layout/chevron2"/>
    <dgm:cxn modelId="{FA38E969-90EF-4557-A52D-B332C28C2ADD}" type="presParOf" srcId="{400F54F5-5AEF-4116-986D-E37051DA9603}" destId="{903552D8-BA25-44CE-8C60-A08EC3C3CF16}" srcOrd="1" destOrd="0" presId="urn:microsoft.com/office/officeart/2005/8/layout/chevron2"/>
    <dgm:cxn modelId="{BFC2885E-8681-4819-B8E5-30847154A5A7}" type="presParOf" srcId="{9DF427E7-F597-4040-9CD1-69AEA3072B8F}" destId="{6DFEE4AB-5011-4293-A70B-AFE4510A9CAD}" srcOrd="1" destOrd="0" presId="urn:microsoft.com/office/officeart/2005/8/layout/chevron2"/>
    <dgm:cxn modelId="{66F8E3CA-6834-4B19-BFDA-AD1CA8BC0FF5}" type="presParOf" srcId="{9DF427E7-F597-4040-9CD1-69AEA3072B8F}" destId="{C8F16489-7A28-48B4-9A24-E769B2C96C63}" srcOrd="2" destOrd="0" presId="urn:microsoft.com/office/officeart/2005/8/layout/chevron2"/>
    <dgm:cxn modelId="{A96897D7-55EB-442D-8BA5-E8FB5771D6BD}" type="presParOf" srcId="{C8F16489-7A28-48B4-9A24-E769B2C96C63}" destId="{7810B16D-5655-4839-8380-C7043E912944}" srcOrd="0" destOrd="0" presId="urn:microsoft.com/office/officeart/2005/8/layout/chevron2"/>
    <dgm:cxn modelId="{FA62A661-5ED6-4A7D-9A4E-24BBCA7DF24C}" type="presParOf" srcId="{C8F16489-7A28-48B4-9A24-E769B2C96C63}" destId="{DDC59142-D867-4150-9E42-95ACBC688E88}" srcOrd="1" destOrd="0" presId="urn:microsoft.com/office/officeart/2005/8/layout/chevron2"/>
    <dgm:cxn modelId="{96799982-39C9-4412-B826-A40884D2FCEF}" type="presParOf" srcId="{9DF427E7-F597-4040-9CD1-69AEA3072B8F}" destId="{928CC253-D3ED-4FE0-A237-8663225A6DE2}" srcOrd="3" destOrd="0" presId="urn:microsoft.com/office/officeart/2005/8/layout/chevron2"/>
    <dgm:cxn modelId="{2D2C7ADF-4D5C-41CB-BCB5-4CA17C6FEF7B}" type="presParOf" srcId="{9DF427E7-F597-4040-9CD1-69AEA3072B8F}" destId="{C02AC8CA-AD9F-4F64-A4C7-7778D62DD5A1}" srcOrd="4" destOrd="0" presId="urn:microsoft.com/office/officeart/2005/8/layout/chevron2"/>
    <dgm:cxn modelId="{49B928EC-2B13-4FCE-922B-9EE3DDE55D57}" type="presParOf" srcId="{C02AC8CA-AD9F-4F64-A4C7-7778D62DD5A1}" destId="{DAD5E535-C4B9-4BD8-94A9-89447245439E}" srcOrd="0" destOrd="0" presId="urn:microsoft.com/office/officeart/2005/8/layout/chevron2"/>
    <dgm:cxn modelId="{CC4745DE-3B72-4244-9E24-37DBACCD7BDB}" type="presParOf" srcId="{C02AC8CA-AD9F-4F64-A4C7-7778D62DD5A1}" destId="{B3D09467-B527-4793-A0C5-3E69ECF8EDDD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7C49F-F90C-4F42-A4FA-F65EF5249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8C8A7-4AC8-4C69-B61B-29E36D0B8A40}">
      <dgm:prSet phldrT="[Текст]"/>
      <dgm:spPr/>
      <dgm:t>
        <a:bodyPr/>
        <a:lstStyle/>
        <a:p>
          <a:r>
            <a:rPr lang="ru-RU"/>
            <a:t>Индивидуальные</a:t>
          </a:r>
          <a:endParaRPr lang="ru-RU" dirty="0"/>
        </a:p>
      </dgm:t>
    </dgm:pt>
    <dgm:pt modelId="{9357A5AD-354D-4528-93B2-6B19995EE586}" type="parTrans" cxnId="{D0CF27D9-B183-4964-8998-C1CEE830B3A0}">
      <dgm:prSet/>
      <dgm:spPr/>
      <dgm:t>
        <a:bodyPr/>
        <a:lstStyle/>
        <a:p>
          <a:endParaRPr lang="ru-RU"/>
        </a:p>
      </dgm:t>
    </dgm:pt>
    <dgm:pt modelId="{662D5393-9EFD-4393-9825-31F9679733E1}" type="sibTrans" cxnId="{D0CF27D9-B183-4964-8998-C1CEE830B3A0}">
      <dgm:prSet/>
      <dgm:spPr/>
      <dgm:t>
        <a:bodyPr/>
        <a:lstStyle/>
        <a:p>
          <a:endParaRPr lang="ru-RU"/>
        </a:p>
      </dgm:t>
    </dgm:pt>
    <dgm:pt modelId="{3CFEF7F9-BA7C-4272-A1BC-CED75DCE05E1}">
      <dgm:prSet phldrT="[Текст]"/>
      <dgm:spPr/>
      <dgm:t>
        <a:bodyPr/>
        <a:lstStyle/>
        <a:p>
          <a:r>
            <a:rPr lang="ru-RU"/>
            <a:t>консультирование</a:t>
          </a:r>
          <a:endParaRPr lang="ru-RU" dirty="0"/>
        </a:p>
      </dgm:t>
    </dgm:pt>
    <dgm:pt modelId="{3FB5F9B4-5018-41FF-B5D8-BBE6364AFE4C}" type="parTrans" cxnId="{1F8CABB3-B08B-4BE3-8876-B5F307C7D66E}">
      <dgm:prSet/>
      <dgm:spPr/>
      <dgm:t>
        <a:bodyPr/>
        <a:lstStyle/>
        <a:p>
          <a:endParaRPr lang="ru-RU"/>
        </a:p>
      </dgm:t>
    </dgm:pt>
    <dgm:pt modelId="{142E3CBC-038E-4821-B1FB-8F7F87CA5344}" type="sibTrans" cxnId="{1F8CABB3-B08B-4BE3-8876-B5F307C7D66E}">
      <dgm:prSet/>
      <dgm:spPr/>
      <dgm:t>
        <a:bodyPr/>
        <a:lstStyle/>
        <a:p>
          <a:endParaRPr lang="ru-RU"/>
        </a:p>
      </dgm:t>
    </dgm:pt>
    <dgm:pt modelId="{8F341033-0F9A-4CDE-B8D9-CAB76069BAAD}">
      <dgm:prSet phldrT="[Текст]"/>
      <dgm:spPr/>
      <dgm:t>
        <a:bodyPr/>
        <a:lstStyle/>
        <a:p>
          <a:r>
            <a:rPr lang="ru-RU" dirty="0"/>
            <a:t>Групповые</a:t>
          </a:r>
        </a:p>
      </dgm:t>
    </dgm:pt>
    <dgm:pt modelId="{68C736B5-4C8D-4217-81B0-900EBD0DC0D3}" type="parTrans" cxnId="{E2912D61-0F5F-4C73-BBAE-A8CCFB725C66}">
      <dgm:prSet/>
      <dgm:spPr/>
      <dgm:t>
        <a:bodyPr/>
        <a:lstStyle/>
        <a:p>
          <a:endParaRPr lang="ru-RU"/>
        </a:p>
      </dgm:t>
    </dgm:pt>
    <dgm:pt modelId="{B537990C-982E-4629-8BF3-97FB6012476B}" type="sibTrans" cxnId="{E2912D61-0F5F-4C73-BBAE-A8CCFB725C66}">
      <dgm:prSet/>
      <dgm:spPr/>
      <dgm:t>
        <a:bodyPr/>
        <a:lstStyle/>
        <a:p>
          <a:endParaRPr lang="ru-RU"/>
        </a:p>
      </dgm:t>
    </dgm:pt>
    <dgm:pt modelId="{5DAD054D-8998-4168-91DC-B26D7E9B5740}">
      <dgm:prSet phldrT="[Текст]"/>
      <dgm:spPr/>
      <dgm:t>
        <a:bodyPr/>
        <a:lstStyle/>
        <a:p>
          <a:r>
            <a:rPr lang="ru-RU" dirty="0"/>
            <a:t>видеолекции</a:t>
          </a:r>
        </a:p>
      </dgm:t>
    </dgm:pt>
    <dgm:pt modelId="{1FA18355-81CF-4FB3-8CF3-BB8ADBA45371}" type="parTrans" cxnId="{A4CEBC71-176C-42F7-A478-91D8DFADD8A1}">
      <dgm:prSet/>
      <dgm:spPr/>
      <dgm:t>
        <a:bodyPr/>
        <a:lstStyle/>
        <a:p>
          <a:endParaRPr lang="ru-RU"/>
        </a:p>
      </dgm:t>
    </dgm:pt>
    <dgm:pt modelId="{8F2E258D-F8E8-49A2-A4FD-7221390A80FD}" type="sibTrans" cxnId="{A4CEBC71-176C-42F7-A478-91D8DFADD8A1}">
      <dgm:prSet/>
      <dgm:spPr/>
      <dgm:t>
        <a:bodyPr/>
        <a:lstStyle/>
        <a:p>
          <a:endParaRPr lang="ru-RU"/>
        </a:p>
      </dgm:t>
    </dgm:pt>
    <dgm:pt modelId="{95D71D38-D736-4CCF-B360-E6B25EF2D763}">
      <dgm:prSet phldrT="[Текст]"/>
      <dgm:spPr/>
      <dgm:t>
        <a:bodyPr/>
        <a:lstStyle/>
        <a:p>
          <a:r>
            <a:rPr lang="ru-RU" dirty="0"/>
            <a:t>Виртуальное</a:t>
          </a:r>
        </a:p>
      </dgm:t>
    </dgm:pt>
    <dgm:pt modelId="{1D0AB9F5-C592-427E-8280-19C221BDCC9D}" type="parTrans" cxnId="{21B17C15-85D8-4E81-A00D-5277768A656F}">
      <dgm:prSet/>
      <dgm:spPr/>
      <dgm:t>
        <a:bodyPr/>
        <a:lstStyle/>
        <a:p>
          <a:endParaRPr lang="ru-RU"/>
        </a:p>
      </dgm:t>
    </dgm:pt>
    <dgm:pt modelId="{5C77C248-AB1D-43F6-8590-319865819CDB}" type="sibTrans" cxnId="{21B17C15-85D8-4E81-A00D-5277768A656F}">
      <dgm:prSet/>
      <dgm:spPr/>
      <dgm:t>
        <a:bodyPr/>
        <a:lstStyle/>
        <a:p>
          <a:endParaRPr lang="ru-RU"/>
        </a:p>
      </dgm:t>
    </dgm:pt>
    <dgm:pt modelId="{A103AC39-D07B-4F01-9969-ABEB905242A5}">
      <dgm:prSet phldrT="[Текст]"/>
      <dgm:spPr/>
      <dgm:t>
        <a:bodyPr/>
        <a:lstStyle/>
        <a:p>
          <a:r>
            <a:rPr lang="ru-RU" dirty="0"/>
            <a:t>общий чат в </a:t>
          </a:r>
          <a:r>
            <a:rPr lang="ru-RU" dirty="0" err="1"/>
            <a:t>Вайбере</a:t>
          </a:r>
          <a:endParaRPr lang="ru-RU" dirty="0"/>
        </a:p>
      </dgm:t>
    </dgm:pt>
    <dgm:pt modelId="{A457D8F1-E4D9-477A-9C54-7D9233D53042}" type="parTrans" cxnId="{74C7E5C6-66E6-4F82-BDC9-0B661FA62DA1}">
      <dgm:prSet/>
      <dgm:spPr/>
      <dgm:t>
        <a:bodyPr/>
        <a:lstStyle/>
        <a:p>
          <a:endParaRPr lang="ru-RU"/>
        </a:p>
      </dgm:t>
    </dgm:pt>
    <dgm:pt modelId="{949F612A-E78A-41F2-991B-610B8C47A8E3}" type="sibTrans" cxnId="{74C7E5C6-66E6-4F82-BDC9-0B661FA62DA1}">
      <dgm:prSet/>
      <dgm:spPr/>
      <dgm:t>
        <a:bodyPr/>
        <a:lstStyle/>
        <a:p>
          <a:endParaRPr lang="ru-RU"/>
        </a:p>
      </dgm:t>
    </dgm:pt>
    <dgm:pt modelId="{D721C6CA-0413-4C9C-B70B-3AC88A689B4B}">
      <dgm:prSet phldrT="[Текст]"/>
      <dgm:spPr/>
      <dgm:t>
        <a:bodyPr/>
        <a:lstStyle/>
        <a:p>
          <a:r>
            <a:rPr lang="ru-RU" dirty="0"/>
            <a:t>социальные сети</a:t>
          </a:r>
        </a:p>
      </dgm:t>
    </dgm:pt>
    <dgm:pt modelId="{9ACEB32D-8320-4A02-8D44-4BA22656FC85}" type="parTrans" cxnId="{573A58E9-0083-42E9-8DAC-65E1169C982A}">
      <dgm:prSet/>
      <dgm:spPr/>
      <dgm:t>
        <a:bodyPr/>
        <a:lstStyle/>
        <a:p>
          <a:endParaRPr lang="ru-RU"/>
        </a:p>
      </dgm:t>
    </dgm:pt>
    <dgm:pt modelId="{94DFCCBF-901C-4854-AC18-6424E5C44666}" type="sibTrans" cxnId="{573A58E9-0083-42E9-8DAC-65E1169C982A}">
      <dgm:prSet/>
      <dgm:spPr/>
      <dgm:t>
        <a:bodyPr/>
        <a:lstStyle/>
        <a:p>
          <a:endParaRPr lang="ru-RU"/>
        </a:p>
      </dgm:t>
    </dgm:pt>
    <dgm:pt modelId="{7D0CF3CE-E698-4AFE-A86D-4DE80CD3381C}">
      <dgm:prSet phldrT="[Текст]"/>
      <dgm:spPr/>
      <dgm:t>
        <a:bodyPr/>
        <a:lstStyle/>
        <a:p>
          <a:r>
            <a:rPr lang="ru-RU"/>
            <a:t>беседы</a:t>
          </a:r>
          <a:endParaRPr lang="ru-RU" dirty="0"/>
        </a:p>
      </dgm:t>
    </dgm:pt>
    <dgm:pt modelId="{96F5C78F-20ED-4BAE-9CD1-4C6D7F0D882D}" type="parTrans" cxnId="{F0F73BA1-24A2-470B-855F-F664BAB5419E}">
      <dgm:prSet/>
      <dgm:spPr/>
      <dgm:t>
        <a:bodyPr/>
        <a:lstStyle/>
        <a:p>
          <a:endParaRPr lang="ru-RU"/>
        </a:p>
      </dgm:t>
    </dgm:pt>
    <dgm:pt modelId="{38890B80-8B41-45E4-AA26-26DC10D4EEA8}" type="sibTrans" cxnId="{F0F73BA1-24A2-470B-855F-F664BAB5419E}">
      <dgm:prSet/>
      <dgm:spPr/>
      <dgm:t>
        <a:bodyPr/>
        <a:lstStyle/>
        <a:p>
          <a:endParaRPr lang="ru-RU"/>
        </a:p>
      </dgm:t>
    </dgm:pt>
    <dgm:pt modelId="{91BDB11B-EFC8-4D81-88C3-1E7D9AC56D7A}">
      <dgm:prSet/>
      <dgm:spPr/>
      <dgm:t>
        <a:bodyPr/>
        <a:lstStyle/>
        <a:p>
          <a:r>
            <a:rPr lang="ru-RU" dirty="0"/>
            <a:t>самообучение в информационном пространстве интернет сети</a:t>
          </a:r>
        </a:p>
      </dgm:t>
    </dgm:pt>
    <dgm:pt modelId="{8C6E6112-AB3C-4CE8-BD6E-602A626C27E6}" type="parTrans" cxnId="{7D4E9E43-7A29-4330-81EA-30D06DC709FE}">
      <dgm:prSet/>
      <dgm:spPr/>
      <dgm:t>
        <a:bodyPr/>
        <a:lstStyle/>
        <a:p>
          <a:endParaRPr lang="ru-RU"/>
        </a:p>
      </dgm:t>
    </dgm:pt>
    <dgm:pt modelId="{B9A5FA14-1279-41A9-8760-D172C5FB5B2A}" type="sibTrans" cxnId="{7D4E9E43-7A29-4330-81EA-30D06DC709FE}">
      <dgm:prSet/>
      <dgm:spPr/>
      <dgm:t>
        <a:bodyPr/>
        <a:lstStyle/>
        <a:p>
          <a:endParaRPr lang="ru-RU"/>
        </a:p>
      </dgm:t>
    </dgm:pt>
    <dgm:pt modelId="{99B536CD-AAC2-48E7-A025-E6A99215EF3D}">
      <dgm:prSet phldrT="[Текст]"/>
      <dgm:spPr/>
      <dgm:t>
        <a:bodyPr/>
        <a:lstStyle/>
        <a:p>
          <a:r>
            <a:rPr lang="ru-RU" dirty="0"/>
            <a:t>практические занятия</a:t>
          </a:r>
        </a:p>
      </dgm:t>
    </dgm:pt>
    <dgm:pt modelId="{7A9C61A8-BE30-4CF8-BD24-06D490F4A0ED}" type="parTrans" cxnId="{CB5A216A-B909-46BB-9813-E84FB3CA5C6D}">
      <dgm:prSet/>
      <dgm:spPr/>
      <dgm:t>
        <a:bodyPr/>
        <a:lstStyle/>
        <a:p>
          <a:endParaRPr lang="ru-RU"/>
        </a:p>
      </dgm:t>
    </dgm:pt>
    <dgm:pt modelId="{F8E9B474-040A-4AE3-8849-6F677B0AFD26}" type="sibTrans" cxnId="{CB5A216A-B909-46BB-9813-E84FB3CA5C6D}">
      <dgm:prSet/>
      <dgm:spPr/>
      <dgm:t>
        <a:bodyPr/>
        <a:lstStyle/>
        <a:p>
          <a:endParaRPr lang="ru-RU"/>
        </a:p>
      </dgm:t>
    </dgm:pt>
    <dgm:pt modelId="{DBC2D241-70B6-409C-9E1F-59F506E9DDAB}">
      <dgm:prSet phldrT="[Текст]"/>
      <dgm:spPr/>
      <dgm:t>
        <a:bodyPr/>
        <a:lstStyle/>
        <a:p>
          <a:r>
            <a:rPr lang="ru-RU" dirty="0"/>
            <a:t>презентация результатов наставляемых</a:t>
          </a:r>
        </a:p>
      </dgm:t>
    </dgm:pt>
    <dgm:pt modelId="{6AA4F90E-BF44-4478-B3E9-9FEAC698E226}" type="parTrans" cxnId="{8A4A0692-D411-4961-ADE5-7078E102DF1D}">
      <dgm:prSet/>
      <dgm:spPr/>
      <dgm:t>
        <a:bodyPr/>
        <a:lstStyle/>
        <a:p>
          <a:endParaRPr lang="ru-RU"/>
        </a:p>
      </dgm:t>
    </dgm:pt>
    <dgm:pt modelId="{E03A5E38-D274-48F2-B82D-5490057A69C9}" type="sibTrans" cxnId="{8A4A0692-D411-4961-ADE5-7078E102DF1D}">
      <dgm:prSet/>
      <dgm:spPr/>
      <dgm:t>
        <a:bodyPr/>
        <a:lstStyle/>
        <a:p>
          <a:endParaRPr lang="ru-RU"/>
        </a:p>
      </dgm:t>
    </dgm:pt>
    <dgm:pt modelId="{1ABFBD02-A81D-4E81-AA45-0FE314CAE60F}" type="pres">
      <dgm:prSet presAssocID="{EEB7C49F-F90C-4F42-A4FA-F65EF5249BCA}" presName="linear" presStyleCnt="0">
        <dgm:presLayoutVars>
          <dgm:dir/>
          <dgm:resizeHandles val="exact"/>
        </dgm:presLayoutVars>
      </dgm:prSet>
      <dgm:spPr/>
    </dgm:pt>
    <dgm:pt modelId="{C77B6525-CB35-4DD2-A2A4-568D2C458618}" type="pres">
      <dgm:prSet presAssocID="{0F78C8A7-4AC8-4C69-B61B-29E36D0B8A40}" presName="comp" presStyleCnt="0"/>
      <dgm:spPr/>
    </dgm:pt>
    <dgm:pt modelId="{4BE291C3-4A32-40E4-AC50-87E59EE353C8}" type="pres">
      <dgm:prSet presAssocID="{0F78C8A7-4AC8-4C69-B61B-29E36D0B8A40}" presName="box" presStyleLbl="node1" presStyleIdx="0" presStyleCnt="3"/>
      <dgm:spPr/>
    </dgm:pt>
    <dgm:pt modelId="{AF01BD8B-2D93-4D3F-9AE4-BBEC974D7820}" type="pres">
      <dgm:prSet presAssocID="{0F78C8A7-4AC8-4C69-B61B-29E36D0B8A4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id="0" name="" descr="Зал заседаний со сплошной заливкой"/>
        </a:ext>
      </dgm:extLst>
    </dgm:pt>
    <dgm:pt modelId="{107320A9-D624-42B4-A299-5FD4B00164DA}" type="pres">
      <dgm:prSet presAssocID="{0F78C8A7-4AC8-4C69-B61B-29E36D0B8A40}" presName="text" presStyleLbl="node1" presStyleIdx="0" presStyleCnt="3">
        <dgm:presLayoutVars>
          <dgm:bulletEnabled val="1"/>
        </dgm:presLayoutVars>
      </dgm:prSet>
      <dgm:spPr/>
    </dgm:pt>
    <dgm:pt modelId="{30B49038-2E1F-4AE3-806D-6E6F6E08266F}" type="pres">
      <dgm:prSet presAssocID="{662D5393-9EFD-4393-9825-31F9679733E1}" presName="spacer" presStyleCnt="0"/>
      <dgm:spPr/>
    </dgm:pt>
    <dgm:pt modelId="{F19BEB51-E598-4D31-AFD5-E66EBDE2CAA2}" type="pres">
      <dgm:prSet presAssocID="{8F341033-0F9A-4CDE-B8D9-CAB76069BAAD}" presName="comp" presStyleCnt="0"/>
      <dgm:spPr/>
    </dgm:pt>
    <dgm:pt modelId="{B3E17FA3-FE19-4D83-BD88-0FDB0E54CF7F}" type="pres">
      <dgm:prSet presAssocID="{8F341033-0F9A-4CDE-B8D9-CAB76069BAAD}" presName="box" presStyleLbl="node1" presStyleIdx="1" presStyleCnt="3"/>
      <dgm:spPr/>
    </dgm:pt>
    <dgm:pt modelId="{02E9E12C-EC85-4F20-8DC6-E5DE08CD9078}" type="pres">
      <dgm:prSet presAssocID="{8F341033-0F9A-4CDE-B8D9-CAB76069BAAD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id="0" name="" descr="Школьный класс со сплошной заливкой"/>
        </a:ext>
      </dgm:extLst>
    </dgm:pt>
    <dgm:pt modelId="{F206B6AA-6A82-4D95-943E-B3D8165D23C1}" type="pres">
      <dgm:prSet presAssocID="{8F341033-0F9A-4CDE-B8D9-CAB76069BAAD}" presName="text" presStyleLbl="node1" presStyleIdx="1" presStyleCnt="3">
        <dgm:presLayoutVars>
          <dgm:bulletEnabled val="1"/>
        </dgm:presLayoutVars>
      </dgm:prSet>
      <dgm:spPr/>
    </dgm:pt>
    <dgm:pt modelId="{6A7C3FDE-03D1-4743-B980-8ADF28671F28}" type="pres">
      <dgm:prSet presAssocID="{B537990C-982E-4629-8BF3-97FB6012476B}" presName="spacer" presStyleCnt="0"/>
      <dgm:spPr/>
    </dgm:pt>
    <dgm:pt modelId="{6ABAC15C-C6E2-4361-83A5-C37313C1D78A}" type="pres">
      <dgm:prSet presAssocID="{95D71D38-D736-4CCF-B360-E6B25EF2D763}" presName="comp" presStyleCnt="0"/>
      <dgm:spPr/>
    </dgm:pt>
    <dgm:pt modelId="{B2A8E25D-7685-4AA4-BBD6-F246595641CC}" type="pres">
      <dgm:prSet presAssocID="{95D71D38-D736-4CCF-B360-E6B25EF2D763}" presName="box" presStyleLbl="node1" presStyleIdx="2" presStyleCnt="3"/>
      <dgm:spPr/>
    </dgm:pt>
    <dgm:pt modelId="{BA2351EC-69B6-4F37-B7DF-D96DF61F81A1}" type="pres">
      <dgm:prSet presAssocID="{95D71D38-D736-4CCF-B360-E6B25EF2D763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id="0" name="" descr="Подключения со сплошной заливкой"/>
        </a:ext>
      </dgm:extLst>
    </dgm:pt>
    <dgm:pt modelId="{BB91555D-F238-460F-962E-7E6138D84014}" type="pres">
      <dgm:prSet presAssocID="{95D71D38-D736-4CCF-B360-E6B25EF2D763}" presName="text" presStyleLbl="node1" presStyleIdx="2" presStyleCnt="3">
        <dgm:presLayoutVars>
          <dgm:bulletEnabled val="1"/>
        </dgm:presLayoutVars>
      </dgm:prSet>
      <dgm:spPr/>
    </dgm:pt>
  </dgm:ptLst>
  <dgm:cxnLst>
    <dgm:cxn modelId="{21B17C15-85D8-4E81-A00D-5277768A656F}" srcId="{EEB7C49F-F90C-4F42-A4FA-F65EF5249BCA}" destId="{95D71D38-D736-4CCF-B360-E6B25EF2D763}" srcOrd="2" destOrd="0" parTransId="{1D0AB9F5-C592-427E-8280-19C221BDCC9D}" sibTransId="{5C77C248-AB1D-43F6-8590-319865819CDB}"/>
    <dgm:cxn modelId="{6AD2F816-CEC8-4508-8739-BC66E1113B72}" type="presOf" srcId="{7D0CF3CE-E698-4AFE-A86D-4DE80CD3381C}" destId="{4BE291C3-4A32-40E4-AC50-87E59EE353C8}" srcOrd="0" destOrd="2" presId="urn:microsoft.com/office/officeart/2005/8/layout/vList4"/>
    <dgm:cxn modelId="{6B5D821C-6E7C-48EB-94F1-450F765B6072}" type="presOf" srcId="{EEB7C49F-F90C-4F42-A4FA-F65EF5249BCA}" destId="{1ABFBD02-A81D-4E81-AA45-0FE314CAE60F}" srcOrd="0" destOrd="0" presId="urn:microsoft.com/office/officeart/2005/8/layout/vList4"/>
    <dgm:cxn modelId="{BB03B826-05FD-49FA-954B-31F5DE38BCBB}" type="presOf" srcId="{95D71D38-D736-4CCF-B360-E6B25EF2D763}" destId="{BB91555D-F238-460F-962E-7E6138D84014}" srcOrd="1" destOrd="0" presId="urn:microsoft.com/office/officeart/2005/8/layout/vList4"/>
    <dgm:cxn modelId="{8C45A729-57BB-4C2F-B44B-40C4E2497A0B}" type="presOf" srcId="{D721C6CA-0413-4C9C-B70B-3AC88A689B4B}" destId="{B2A8E25D-7685-4AA4-BBD6-F246595641CC}" srcOrd="0" destOrd="2" presId="urn:microsoft.com/office/officeart/2005/8/layout/vList4"/>
    <dgm:cxn modelId="{28F17231-ABF5-4713-A9AF-3635C17DB91F}" type="presOf" srcId="{91BDB11B-EFC8-4D81-88C3-1E7D9AC56D7A}" destId="{107320A9-D624-42B4-A299-5FD4B00164DA}" srcOrd="1" destOrd="3" presId="urn:microsoft.com/office/officeart/2005/8/layout/vList4"/>
    <dgm:cxn modelId="{C4097F37-E34B-4BBF-9C78-6D8B0A4812BE}" type="presOf" srcId="{8F341033-0F9A-4CDE-B8D9-CAB76069BAAD}" destId="{F206B6AA-6A82-4D95-943E-B3D8165D23C1}" srcOrd="1" destOrd="0" presId="urn:microsoft.com/office/officeart/2005/8/layout/vList4"/>
    <dgm:cxn modelId="{3C1F0F40-B246-4DB9-893F-F13F5D9E5ABF}" type="presOf" srcId="{D721C6CA-0413-4C9C-B70B-3AC88A689B4B}" destId="{BB91555D-F238-460F-962E-7E6138D84014}" srcOrd="1" destOrd="2" presId="urn:microsoft.com/office/officeart/2005/8/layout/vList4"/>
    <dgm:cxn modelId="{E2912D61-0F5F-4C73-BBAE-A8CCFB725C66}" srcId="{EEB7C49F-F90C-4F42-A4FA-F65EF5249BCA}" destId="{8F341033-0F9A-4CDE-B8D9-CAB76069BAAD}" srcOrd="1" destOrd="0" parTransId="{68C736B5-4C8D-4217-81B0-900EBD0DC0D3}" sibTransId="{B537990C-982E-4629-8BF3-97FB6012476B}"/>
    <dgm:cxn modelId="{7D4E9E43-7A29-4330-81EA-30D06DC709FE}" srcId="{0F78C8A7-4AC8-4C69-B61B-29E36D0B8A40}" destId="{91BDB11B-EFC8-4D81-88C3-1E7D9AC56D7A}" srcOrd="2" destOrd="0" parTransId="{8C6E6112-AB3C-4CE8-BD6E-602A626C27E6}" sibTransId="{B9A5FA14-1279-41A9-8760-D172C5FB5B2A}"/>
    <dgm:cxn modelId="{FDEE4365-A164-46DA-ADEE-9E1DD2C22879}" type="presOf" srcId="{99B536CD-AAC2-48E7-A025-E6A99215EF3D}" destId="{F206B6AA-6A82-4D95-943E-B3D8165D23C1}" srcOrd="1" destOrd="2" presId="urn:microsoft.com/office/officeart/2005/8/layout/vList4"/>
    <dgm:cxn modelId="{CD248767-A024-43A1-89A9-01C82E4C27C6}" type="presOf" srcId="{3CFEF7F9-BA7C-4272-A1BC-CED75DCE05E1}" destId="{4BE291C3-4A32-40E4-AC50-87E59EE353C8}" srcOrd="0" destOrd="1" presId="urn:microsoft.com/office/officeart/2005/8/layout/vList4"/>
    <dgm:cxn modelId="{26A08D48-188B-4CCE-B89D-D91606B5B732}" type="presOf" srcId="{91BDB11B-EFC8-4D81-88C3-1E7D9AC56D7A}" destId="{4BE291C3-4A32-40E4-AC50-87E59EE353C8}" srcOrd="0" destOrd="3" presId="urn:microsoft.com/office/officeart/2005/8/layout/vList4"/>
    <dgm:cxn modelId="{CB5A216A-B909-46BB-9813-E84FB3CA5C6D}" srcId="{8F341033-0F9A-4CDE-B8D9-CAB76069BAAD}" destId="{99B536CD-AAC2-48E7-A025-E6A99215EF3D}" srcOrd="1" destOrd="0" parTransId="{7A9C61A8-BE30-4CF8-BD24-06D490F4A0ED}" sibTransId="{F8E9B474-040A-4AE3-8849-6F677B0AFD26}"/>
    <dgm:cxn modelId="{A4CEBC71-176C-42F7-A478-91D8DFADD8A1}" srcId="{8F341033-0F9A-4CDE-B8D9-CAB76069BAAD}" destId="{5DAD054D-8998-4168-91DC-B26D7E9B5740}" srcOrd="0" destOrd="0" parTransId="{1FA18355-81CF-4FB3-8CF3-BB8ADBA45371}" sibTransId="{8F2E258D-F8E8-49A2-A4FD-7221390A80FD}"/>
    <dgm:cxn modelId="{4289AB7B-FE5F-421E-8801-B9A155C13BDD}" type="presOf" srcId="{7D0CF3CE-E698-4AFE-A86D-4DE80CD3381C}" destId="{107320A9-D624-42B4-A299-5FD4B00164DA}" srcOrd="1" destOrd="2" presId="urn:microsoft.com/office/officeart/2005/8/layout/vList4"/>
    <dgm:cxn modelId="{8A4A0692-D411-4961-ADE5-7078E102DF1D}" srcId="{8F341033-0F9A-4CDE-B8D9-CAB76069BAAD}" destId="{DBC2D241-70B6-409C-9E1F-59F506E9DDAB}" srcOrd="2" destOrd="0" parTransId="{6AA4F90E-BF44-4478-B3E9-9FEAC698E226}" sibTransId="{E03A5E38-D274-48F2-B82D-5490057A69C9}"/>
    <dgm:cxn modelId="{FC19A096-6690-49D2-8687-F1F40B02B978}" type="presOf" srcId="{99B536CD-AAC2-48E7-A025-E6A99215EF3D}" destId="{B3E17FA3-FE19-4D83-BD88-0FDB0E54CF7F}" srcOrd="0" destOrd="2" presId="urn:microsoft.com/office/officeart/2005/8/layout/vList4"/>
    <dgm:cxn modelId="{1A5AC59B-8BCB-4789-B408-6578CA07C73A}" type="presOf" srcId="{95D71D38-D736-4CCF-B360-E6B25EF2D763}" destId="{B2A8E25D-7685-4AA4-BBD6-F246595641CC}" srcOrd="0" destOrd="0" presId="urn:microsoft.com/office/officeart/2005/8/layout/vList4"/>
    <dgm:cxn modelId="{F0F73BA1-24A2-470B-855F-F664BAB5419E}" srcId="{0F78C8A7-4AC8-4C69-B61B-29E36D0B8A40}" destId="{7D0CF3CE-E698-4AFE-A86D-4DE80CD3381C}" srcOrd="1" destOrd="0" parTransId="{96F5C78F-20ED-4BAE-9CD1-4C6D7F0D882D}" sibTransId="{38890B80-8B41-45E4-AA26-26DC10D4EEA8}"/>
    <dgm:cxn modelId="{8D3C8CA2-5C37-42F1-A130-5BA9ED8A7A08}" type="presOf" srcId="{DBC2D241-70B6-409C-9E1F-59F506E9DDAB}" destId="{B3E17FA3-FE19-4D83-BD88-0FDB0E54CF7F}" srcOrd="0" destOrd="3" presId="urn:microsoft.com/office/officeart/2005/8/layout/vList4"/>
    <dgm:cxn modelId="{1F8CABB3-B08B-4BE3-8876-B5F307C7D66E}" srcId="{0F78C8A7-4AC8-4C69-B61B-29E36D0B8A40}" destId="{3CFEF7F9-BA7C-4272-A1BC-CED75DCE05E1}" srcOrd="0" destOrd="0" parTransId="{3FB5F9B4-5018-41FF-B5D8-BBE6364AFE4C}" sibTransId="{142E3CBC-038E-4821-B1FB-8F7F87CA5344}"/>
    <dgm:cxn modelId="{74C7E5C6-66E6-4F82-BDC9-0B661FA62DA1}" srcId="{95D71D38-D736-4CCF-B360-E6B25EF2D763}" destId="{A103AC39-D07B-4F01-9969-ABEB905242A5}" srcOrd="0" destOrd="0" parTransId="{A457D8F1-E4D9-477A-9C54-7D9233D53042}" sibTransId="{949F612A-E78A-41F2-991B-610B8C47A8E3}"/>
    <dgm:cxn modelId="{C2E842D3-C34D-4FB7-847E-9F8FB60B693A}" type="presOf" srcId="{DBC2D241-70B6-409C-9E1F-59F506E9DDAB}" destId="{F206B6AA-6A82-4D95-943E-B3D8165D23C1}" srcOrd="1" destOrd="3" presId="urn:microsoft.com/office/officeart/2005/8/layout/vList4"/>
    <dgm:cxn modelId="{2A6DC1D6-837B-4DBA-ACD9-CFDFBF397D2C}" type="presOf" srcId="{5DAD054D-8998-4168-91DC-B26D7E9B5740}" destId="{F206B6AA-6A82-4D95-943E-B3D8165D23C1}" srcOrd="1" destOrd="1" presId="urn:microsoft.com/office/officeart/2005/8/layout/vList4"/>
    <dgm:cxn modelId="{49AB07D7-916E-43B1-8EE9-22F84D9C68D5}" type="presOf" srcId="{3CFEF7F9-BA7C-4272-A1BC-CED75DCE05E1}" destId="{107320A9-D624-42B4-A299-5FD4B00164DA}" srcOrd="1" destOrd="1" presId="urn:microsoft.com/office/officeart/2005/8/layout/vList4"/>
    <dgm:cxn modelId="{F4F2B9D8-FB70-4138-8FA1-2E1B4418BE57}" type="presOf" srcId="{A103AC39-D07B-4F01-9969-ABEB905242A5}" destId="{BB91555D-F238-460F-962E-7E6138D84014}" srcOrd="1" destOrd="1" presId="urn:microsoft.com/office/officeart/2005/8/layout/vList4"/>
    <dgm:cxn modelId="{D0CF27D9-B183-4964-8998-C1CEE830B3A0}" srcId="{EEB7C49F-F90C-4F42-A4FA-F65EF5249BCA}" destId="{0F78C8A7-4AC8-4C69-B61B-29E36D0B8A40}" srcOrd="0" destOrd="0" parTransId="{9357A5AD-354D-4528-93B2-6B19995EE586}" sibTransId="{662D5393-9EFD-4393-9825-31F9679733E1}"/>
    <dgm:cxn modelId="{1AEBC0E1-33CD-4F14-AC8A-AAFCFBA26874}" type="presOf" srcId="{0F78C8A7-4AC8-4C69-B61B-29E36D0B8A40}" destId="{107320A9-D624-42B4-A299-5FD4B00164DA}" srcOrd="1" destOrd="0" presId="urn:microsoft.com/office/officeart/2005/8/layout/vList4"/>
    <dgm:cxn modelId="{A3F910E5-BD13-473C-A0D8-50602170A3E1}" type="presOf" srcId="{A103AC39-D07B-4F01-9969-ABEB905242A5}" destId="{B2A8E25D-7685-4AA4-BBD6-F246595641CC}" srcOrd="0" destOrd="1" presId="urn:microsoft.com/office/officeart/2005/8/layout/vList4"/>
    <dgm:cxn modelId="{E252F7E5-9D33-4B51-A1CF-7F6549FD86C7}" type="presOf" srcId="{5DAD054D-8998-4168-91DC-B26D7E9B5740}" destId="{B3E17FA3-FE19-4D83-BD88-0FDB0E54CF7F}" srcOrd="0" destOrd="1" presId="urn:microsoft.com/office/officeart/2005/8/layout/vList4"/>
    <dgm:cxn modelId="{573A58E9-0083-42E9-8DAC-65E1169C982A}" srcId="{95D71D38-D736-4CCF-B360-E6B25EF2D763}" destId="{D721C6CA-0413-4C9C-B70B-3AC88A689B4B}" srcOrd="1" destOrd="0" parTransId="{9ACEB32D-8320-4A02-8D44-4BA22656FC85}" sibTransId="{94DFCCBF-901C-4854-AC18-6424E5C44666}"/>
    <dgm:cxn modelId="{7DE2D2F0-AB33-46A8-97DB-768F5B0256FB}" type="presOf" srcId="{0F78C8A7-4AC8-4C69-B61B-29E36D0B8A40}" destId="{4BE291C3-4A32-40E4-AC50-87E59EE353C8}" srcOrd="0" destOrd="0" presId="urn:microsoft.com/office/officeart/2005/8/layout/vList4"/>
    <dgm:cxn modelId="{7F7843F3-AD5B-4B5E-8883-F598FE384E46}" type="presOf" srcId="{8F341033-0F9A-4CDE-B8D9-CAB76069BAAD}" destId="{B3E17FA3-FE19-4D83-BD88-0FDB0E54CF7F}" srcOrd="0" destOrd="0" presId="urn:microsoft.com/office/officeart/2005/8/layout/vList4"/>
    <dgm:cxn modelId="{259EA72F-F585-469D-A42D-000CDE58F6EA}" type="presParOf" srcId="{1ABFBD02-A81D-4E81-AA45-0FE314CAE60F}" destId="{C77B6525-CB35-4DD2-A2A4-568D2C458618}" srcOrd="0" destOrd="0" presId="urn:microsoft.com/office/officeart/2005/8/layout/vList4"/>
    <dgm:cxn modelId="{93B440E3-87C7-4C18-912A-B829A627CFB4}" type="presParOf" srcId="{C77B6525-CB35-4DD2-A2A4-568D2C458618}" destId="{4BE291C3-4A32-40E4-AC50-87E59EE353C8}" srcOrd="0" destOrd="0" presId="urn:microsoft.com/office/officeart/2005/8/layout/vList4"/>
    <dgm:cxn modelId="{B54F443D-4375-4E09-B0A7-E2D1B1D0ECE3}" type="presParOf" srcId="{C77B6525-CB35-4DD2-A2A4-568D2C458618}" destId="{AF01BD8B-2D93-4D3F-9AE4-BBEC974D7820}" srcOrd="1" destOrd="0" presId="urn:microsoft.com/office/officeart/2005/8/layout/vList4"/>
    <dgm:cxn modelId="{03113017-2A06-405D-95C7-33E97C87AB62}" type="presParOf" srcId="{C77B6525-CB35-4DD2-A2A4-568D2C458618}" destId="{107320A9-D624-42B4-A299-5FD4B00164DA}" srcOrd="2" destOrd="0" presId="urn:microsoft.com/office/officeart/2005/8/layout/vList4"/>
    <dgm:cxn modelId="{CB45E711-8910-4390-9802-58C8804B0529}" type="presParOf" srcId="{1ABFBD02-A81D-4E81-AA45-0FE314CAE60F}" destId="{30B49038-2E1F-4AE3-806D-6E6F6E08266F}" srcOrd="1" destOrd="0" presId="urn:microsoft.com/office/officeart/2005/8/layout/vList4"/>
    <dgm:cxn modelId="{8BED0660-C7C9-4616-A9CF-0C103D6BE2BD}" type="presParOf" srcId="{1ABFBD02-A81D-4E81-AA45-0FE314CAE60F}" destId="{F19BEB51-E598-4D31-AFD5-E66EBDE2CAA2}" srcOrd="2" destOrd="0" presId="urn:microsoft.com/office/officeart/2005/8/layout/vList4"/>
    <dgm:cxn modelId="{1C48A546-EF90-4811-955B-54F70525E932}" type="presParOf" srcId="{F19BEB51-E598-4D31-AFD5-E66EBDE2CAA2}" destId="{B3E17FA3-FE19-4D83-BD88-0FDB0E54CF7F}" srcOrd="0" destOrd="0" presId="urn:microsoft.com/office/officeart/2005/8/layout/vList4"/>
    <dgm:cxn modelId="{DD2761D1-157C-43C9-8853-798484F16E57}" type="presParOf" srcId="{F19BEB51-E598-4D31-AFD5-E66EBDE2CAA2}" destId="{02E9E12C-EC85-4F20-8DC6-E5DE08CD9078}" srcOrd="1" destOrd="0" presId="urn:microsoft.com/office/officeart/2005/8/layout/vList4"/>
    <dgm:cxn modelId="{404047E9-75D7-40F3-B2DF-978AB1C45C0E}" type="presParOf" srcId="{F19BEB51-E598-4D31-AFD5-E66EBDE2CAA2}" destId="{F206B6AA-6A82-4D95-943E-B3D8165D23C1}" srcOrd="2" destOrd="0" presId="urn:microsoft.com/office/officeart/2005/8/layout/vList4"/>
    <dgm:cxn modelId="{675B4D4A-8C50-4340-B972-59836D2D5360}" type="presParOf" srcId="{1ABFBD02-A81D-4E81-AA45-0FE314CAE60F}" destId="{6A7C3FDE-03D1-4743-B980-8ADF28671F28}" srcOrd="3" destOrd="0" presId="urn:microsoft.com/office/officeart/2005/8/layout/vList4"/>
    <dgm:cxn modelId="{CF705434-ECA9-4B68-B5D4-DD4AB275FA82}" type="presParOf" srcId="{1ABFBD02-A81D-4E81-AA45-0FE314CAE60F}" destId="{6ABAC15C-C6E2-4361-83A5-C37313C1D78A}" srcOrd="4" destOrd="0" presId="urn:microsoft.com/office/officeart/2005/8/layout/vList4"/>
    <dgm:cxn modelId="{0D4E7F54-680B-43A1-8C80-5A2042E40214}" type="presParOf" srcId="{6ABAC15C-C6E2-4361-83A5-C37313C1D78A}" destId="{B2A8E25D-7685-4AA4-BBD6-F246595641CC}" srcOrd="0" destOrd="0" presId="urn:microsoft.com/office/officeart/2005/8/layout/vList4"/>
    <dgm:cxn modelId="{4D6A544A-0065-4928-90C4-CA757E7D3AF1}" type="presParOf" srcId="{6ABAC15C-C6E2-4361-83A5-C37313C1D78A}" destId="{BA2351EC-69B6-4F37-B7DF-D96DF61F81A1}" srcOrd="1" destOrd="0" presId="urn:microsoft.com/office/officeart/2005/8/layout/vList4"/>
    <dgm:cxn modelId="{1D43C66A-BB35-430C-837E-33CAE6B91AD0}" type="presParOf" srcId="{6ABAC15C-C6E2-4361-83A5-C37313C1D78A}" destId="{BB91555D-F238-460F-962E-7E6138D840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8D87-A030-4BDD-84DB-C8D6FF32BD23}">
      <dsp:nvSpPr>
        <dsp:cNvPr id="0" name=""/>
        <dsp:cNvSpPr/>
      </dsp:nvSpPr>
      <dsp:spPr>
        <a:xfrm rot="5400000">
          <a:off x="-468248" y="471301"/>
          <a:ext cx="3121655" cy="2185158"/>
        </a:xfrm>
        <a:prstGeom prst="chevron">
          <a:avLst/>
        </a:prstGeom>
        <a:solidFill>
          <a:srgbClr val="FFCC00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100" kern="1200" dirty="0"/>
        </a:p>
      </dsp:txBody>
      <dsp:txXfrm rot="-5400000">
        <a:off x="1" y="1095631"/>
        <a:ext cx="2185158" cy="936497"/>
      </dsp:txXfrm>
    </dsp:sp>
    <dsp:sp modelId="{903552D8-BA25-44CE-8C60-A08EC3C3CF16}">
      <dsp:nvSpPr>
        <dsp:cNvPr id="0" name=""/>
        <dsp:cNvSpPr/>
      </dsp:nvSpPr>
      <dsp:spPr>
        <a:xfrm rot="5400000">
          <a:off x="4483397" y="-2295186"/>
          <a:ext cx="2029075" cy="6625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5A9DD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3600" kern="1200" dirty="0"/>
            <a:t>Создание персональных сайтов педагога на платформе </a:t>
          </a:r>
          <a:r>
            <a:rPr lang="ru-RU" sz="3600" kern="1200" dirty="0" err="1"/>
            <a:t>Wix</a:t>
          </a:r>
          <a:endParaRPr lang="ru-RU" sz="36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2900" kern="1200" dirty="0"/>
        </a:p>
      </dsp:txBody>
      <dsp:txXfrm rot="-5400000">
        <a:off x="2185158" y="102104"/>
        <a:ext cx="6526503" cy="1830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8D87-A030-4BDD-84DB-C8D6FF32BD23}">
      <dsp:nvSpPr>
        <dsp:cNvPr id="0" name=""/>
        <dsp:cNvSpPr/>
      </dsp:nvSpPr>
      <dsp:spPr>
        <a:xfrm rot="5400000">
          <a:off x="-299827" y="303539"/>
          <a:ext cx="1998848" cy="139919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 rot="-5400000">
        <a:off x="1" y="703309"/>
        <a:ext cx="1399193" cy="599655"/>
      </dsp:txXfrm>
    </dsp:sp>
    <dsp:sp modelId="{903552D8-BA25-44CE-8C60-A08EC3C3CF16}">
      <dsp:nvSpPr>
        <dsp:cNvPr id="0" name=""/>
        <dsp:cNvSpPr/>
      </dsp:nvSpPr>
      <dsp:spPr>
        <a:xfrm rot="5400000">
          <a:off x="4455327" y="-3052421"/>
          <a:ext cx="1299251" cy="7411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5A9DD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400" kern="1200" dirty="0"/>
            <a:t>познакомить с различными вариантами создания персонального сайта</a:t>
          </a:r>
        </a:p>
      </dsp:txBody>
      <dsp:txXfrm rot="-5400000">
        <a:off x="1399193" y="67137"/>
        <a:ext cx="7348095" cy="1172403"/>
      </dsp:txXfrm>
    </dsp:sp>
    <dsp:sp modelId="{7810B16D-5655-4839-8380-C7043E912944}">
      <dsp:nvSpPr>
        <dsp:cNvPr id="0" name=""/>
        <dsp:cNvSpPr/>
      </dsp:nvSpPr>
      <dsp:spPr>
        <a:xfrm rot="5400000">
          <a:off x="-299827" y="2111970"/>
          <a:ext cx="1998848" cy="1399193"/>
        </a:xfrm>
        <a:prstGeom prst="chevron">
          <a:avLst/>
        </a:prstGeom>
        <a:solidFill>
          <a:srgbClr val="FFCC00"/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 rot="-5400000">
        <a:off x="1" y="2511740"/>
        <a:ext cx="1399193" cy="599655"/>
      </dsp:txXfrm>
    </dsp:sp>
    <dsp:sp modelId="{DDC59142-D867-4150-9E42-95ACBC688E88}">
      <dsp:nvSpPr>
        <dsp:cNvPr id="0" name=""/>
        <dsp:cNvSpPr/>
      </dsp:nvSpPr>
      <dsp:spPr>
        <a:xfrm rot="5400000">
          <a:off x="4455327" y="-1243991"/>
          <a:ext cx="1299251" cy="7411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53CB9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400" kern="1200" dirty="0"/>
            <a:t>сформировать навыки создания персонального сайта, с целью дальнейшего использования в своей профессиональной педагогической деятельности</a:t>
          </a:r>
        </a:p>
      </dsp:txBody>
      <dsp:txXfrm rot="-5400000">
        <a:off x="1399193" y="1875567"/>
        <a:ext cx="7348095" cy="1172403"/>
      </dsp:txXfrm>
    </dsp:sp>
    <dsp:sp modelId="{DAD5E535-C4B9-4BD8-94A9-89447245439E}">
      <dsp:nvSpPr>
        <dsp:cNvPr id="0" name=""/>
        <dsp:cNvSpPr/>
      </dsp:nvSpPr>
      <dsp:spPr>
        <a:xfrm rot="5400000">
          <a:off x="-299827" y="3920400"/>
          <a:ext cx="1998848" cy="1399193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 rot="-5400000">
        <a:off x="1" y="4320170"/>
        <a:ext cx="1399193" cy="599655"/>
      </dsp:txXfrm>
    </dsp:sp>
    <dsp:sp modelId="{B3D09467-B527-4793-A0C5-3E69ECF8EDDD}">
      <dsp:nvSpPr>
        <dsp:cNvPr id="0" name=""/>
        <dsp:cNvSpPr/>
      </dsp:nvSpPr>
      <dsp:spPr>
        <a:xfrm rot="5400000">
          <a:off x="4455327" y="564439"/>
          <a:ext cx="1299251" cy="7411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2B34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400" kern="1200" dirty="0"/>
            <a:t>повысить ИКТ – компетентность педагогов </a:t>
          </a:r>
        </a:p>
      </dsp:txBody>
      <dsp:txXfrm rot="-5400000">
        <a:off x="1399193" y="3683997"/>
        <a:ext cx="7348095" cy="1172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291C3-4A32-40E4-AC50-87E59EE353C8}">
      <dsp:nvSpPr>
        <dsp:cNvPr id="0" name=""/>
        <dsp:cNvSpPr/>
      </dsp:nvSpPr>
      <dsp:spPr>
        <a:xfrm>
          <a:off x="0" y="0"/>
          <a:ext cx="8545794" cy="155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Индивидуальные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консультирование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беседы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самообучение в информационном пространстве интернет сети</a:t>
          </a:r>
        </a:p>
      </dsp:txBody>
      <dsp:txXfrm>
        <a:off x="1864726" y="0"/>
        <a:ext cx="6681067" cy="1555675"/>
      </dsp:txXfrm>
    </dsp:sp>
    <dsp:sp modelId="{AF01BD8B-2D93-4D3F-9AE4-BBEC974D7820}">
      <dsp:nvSpPr>
        <dsp:cNvPr id="0" name=""/>
        <dsp:cNvSpPr/>
      </dsp:nvSpPr>
      <dsp:spPr>
        <a:xfrm>
          <a:off x="155567" y="155567"/>
          <a:ext cx="1709158" cy="12445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17FA3-FE19-4D83-BD88-0FDB0E54CF7F}">
      <dsp:nvSpPr>
        <dsp:cNvPr id="0" name=""/>
        <dsp:cNvSpPr/>
      </dsp:nvSpPr>
      <dsp:spPr>
        <a:xfrm>
          <a:off x="0" y="1711243"/>
          <a:ext cx="8545794" cy="155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Групповые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видеолекции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практические занятия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презентация результатов наставляемых</a:t>
          </a:r>
        </a:p>
      </dsp:txBody>
      <dsp:txXfrm>
        <a:off x="1864726" y="1711243"/>
        <a:ext cx="6681067" cy="1555675"/>
      </dsp:txXfrm>
    </dsp:sp>
    <dsp:sp modelId="{02E9E12C-EC85-4F20-8DC6-E5DE08CD9078}">
      <dsp:nvSpPr>
        <dsp:cNvPr id="0" name=""/>
        <dsp:cNvSpPr/>
      </dsp:nvSpPr>
      <dsp:spPr>
        <a:xfrm>
          <a:off x="155567" y="1866811"/>
          <a:ext cx="1709158" cy="12445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8E25D-7685-4AA4-BBD6-F246595641CC}">
      <dsp:nvSpPr>
        <dsp:cNvPr id="0" name=""/>
        <dsp:cNvSpPr/>
      </dsp:nvSpPr>
      <dsp:spPr>
        <a:xfrm>
          <a:off x="0" y="3422487"/>
          <a:ext cx="8545794" cy="155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Виртуальное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общий чат в </a:t>
          </a:r>
          <a:r>
            <a:rPr lang="ru-RU" sz="1800" kern="1200" dirty="0" err="1"/>
            <a:t>Вайбере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социальные сети</a:t>
          </a:r>
        </a:p>
      </dsp:txBody>
      <dsp:txXfrm>
        <a:off x="1864726" y="3422487"/>
        <a:ext cx="6681067" cy="1555675"/>
      </dsp:txXfrm>
    </dsp:sp>
    <dsp:sp modelId="{BA2351EC-69B6-4F37-B7DF-D96DF61F81A1}">
      <dsp:nvSpPr>
        <dsp:cNvPr id="0" name=""/>
        <dsp:cNvSpPr/>
      </dsp:nvSpPr>
      <dsp:spPr>
        <a:xfrm>
          <a:off x="155567" y="3578054"/>
          <a:ext cx="1709158" cy="12445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8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6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4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3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2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8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A4E7-6A1D-4CEB-A2DD-8A4CFDCCD5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F0E1-AC22-414F-AA26-A96AC3A23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9AC06-5D6C-9E74-30D3-D7C1D4BED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94363"/>
            <a:ext cx="7772400" cy="239164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наставничество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созданию 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личного сайта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EE9B30-A76C-FD5A-723C-DD64C39DB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1528" y="5737461"/>
            <a:ext cx="5230028" cy="604281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5">
                    <a:lumMod val="50000"/>
                  </a:schemeClr>
                </a:solidFill>
              </a:rPr>
              <a:t>Из опыта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1DD0B-D1F8-A66B-124E-9C7D367D8110}"/>
              </a:ext>
            </a:extLst>
          </p:cNvPr>
          <p:cNvSpPr txBox="1"/>
          <p:nvPr/>
        </p:nvSpPr>
        <p:spPr>
          <a:xfrm>
            <a:off x="119641" y="740996"/>
            <a:ext cx="89047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турне </a:t>
            </a:r>
          </a:p>
          <a:p>
            <a:pPr algn="ct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«Успешное наставничество»</a:t>
            </a:r>
          </a:p>
        </p:txBody>
      </p:sp>
    </p:spTree>
    <p:extLst>
      <p:ext uri="{BB962C8B-B14F-4D97-AF65-F5344CB8AC3E}">
        <p14:creationId xmlns:p14="http://schemas.microsoft.com/office/powerpoint/2010/main" val="214877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D5AEA-5499-C5F9-C727-36C04752A69C}"/>
              </a:ext>
            </a:extLst>
          </p:cNvPr>
          <p:cNvSpPr txBox="1"/>
          <p:nvPr/>
        </p:nvSpPr>
        <p:spPr>
          <a:xfrm>
            <a:off x="922945" y="1666319"/>
            <a:ext cx="767412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3200" i="1" dirty="0">
                <a:solidFill>
                  <a:srgbClr val="002060"/>
                </a:solidFill>
              </a:rPr>
              <a:t>Нужно бежать со всех ног, чтобы только оставаться на месте,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а чтобы куда-то попасть, надо бежать как минимум вдвое быстрее!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/ Л. Кэрролл/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65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50728-C2E8-A5D1-2060-4CA5030F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43" y="346104"/>
            <a:ext cx="2949178" cy="448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EE13BC-AF01-EAB5-0AC4-B4B4B5412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38465"/>
              </p:ext>
            </p:extLst>
          </p:nvPr>
        </p:nvGraphicFramePr>
        <p:xfrm>
          <a:off x="166643" y="1284259"/>
          <a:ext cx="8810713" cy="312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647A8-D1DA-02E9-F53E-473B2FD50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20" y="4542597"/>
            <a:ext cx="7990318" cy="21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50728-C2E8-A5D1-2060-4CA5030F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11" y="440109"/>
            <a:ext cx="2949178" cy="448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dirty="0"/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EE13BC-AF01-EAB5-0AC4-B4B4B5412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91446"/>
              </p:ext>
            </p:extLst>
          </p:nvPr>
        </p:nvGraphicFramePr>
        <p:xfrm>
          <a:off x="179462" y="1085315"/>
          <a:ext cx="8810713" cy="562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42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01B485-55A9-6C2B-E8C6-C9AD84F642A7}"/>
              </a:ext>
            </a:extLst>
          </p:cNvPr>
          <p:cNvSpPr/>
          <p:nvPr/>
        </p:nvSpPr>
        <p:spPr>
          <a:xfrm>
            <a:off x="1162228" y="358923"/>
            <a:ext cx="7041735" cy="8118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F6CADEA-69BC-1202-9A3E-A4755D485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998229"/>
              </p:ext>
            </p:extLst>
          </p:nvPr>
        </p:nvGraphicFramePr>
        <p:xfrm>
          <a:off x="333286" y="1396999"/>
          <a:ext cx="8545794" cy="49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DC7C72-E2B2-3751-7B1B-ECBBD44371E6}"/>
              </a:ext>
            </a:extLst>
          </p:cNvPr>
          <p:cNvSpPr txBox="1"/>
          <p:nvPr/>
        </p:nvSpPr>
        <p:spPr>
          <a:xfrm>
            <a:off x="1256234" y="472460"/>
            <a:ext cx="694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Формы и методы работы с педагогами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7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6D4EA-CF67-110D-5F64-21477F45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58" y="0"/>
            <a:ext cx="34720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2A3C4-18BE-638D-3CEA-9CFB7D0E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341" y="0"/>
            <a:ext cx="354879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24B2A7-9457-BEA9-7CA3-38F1C02B8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5"/>
          <a:stretch/>
        </p:blipFill>
        <p:spPr>
          <a:xfrm>
            <a:off x="0" y="0"/>
            <a:ext cx="302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2C2F07-14F0-7111-6135-1CBCBB04FC21}"/>
              </a:ext>
            </a:extLst>
          </p:cNvPr>
          <p:cNvSpPr/>
          <p:nvPr/>
        </p:nvSpPr>
        <p:spPr>
          <a:xfrm>
            <a:off x="1005555" y="482347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Консультация на тему: «Что такое браузер, поисковая строка и т.д.»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134B073-9DDD-F57A-5E7E-4E956B7D6885}"/>
              </a:ext>
            </a:extLst>
          </p:cNvPr>
          <p:cNvSpPr/>
          <p:nvPr/>
        </p:nvSpPr>
        <p:spPr>
          <a:xfrm>
            <a:off x="4572000" y="2122804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Дизайн главной страницы</a:t>
            </a:r>
          </a:p>
          <a:p>
            <a:pPr algn="ctr"/>
            <a:r>
              <a:rPr lang="ru-RU"/>
              <a:t>Настройка функциональности и дизайна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9C86E81-E0B0-97E2-405E-7F65FAF46DCE}"/>
              </a:ext>
            </a:extLst>
          </p:cNvPr>
          <p:cNvSpPr/>
          <p:nvPr/>
        </p:nvSpPr>
        <p:spPr>
          <a:xfrm>
            <a:off x="1347386" y="3736795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Меню и страницы, </a:t>
            </a:r>
            <a:r>
              <a:rPr lang="ru-RU" sz="1800" dirty="0"/>
              <a:t>чат, блог, видео, события и т.д.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E01D197-EDE7-9762-F920-EA5974F34AC8}"/>
              </a:ext>
            </a:extLst>
          </p:cNvPr>
          <p:cNvSpPr/>
          <p:nvPr/>
        </p:nvSpPr>
        <p:spPr>
          <a:xfrm>
            <a:off x="5606040" y="3690409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Информация о сайте: логотип, электронная почта администратора, адрес, телефон, аккаунты в соцсетях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A92940-E8F5-C232-6406-DD7DCFCC2216}"/>
              </a:ext>
            </a:extLst>
          </p:cNvPr>
          <p:cNvSpPr/>
          <p:nvPr/>
        </p:nvSpPr>
        <p:spPr>
          <a:xfrm>
            <a:off x="4948014" y="5334440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Настройки постов: дата публикации, автор, фрагмент для анонса, обложка поста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D1D886-E26D-736F-8E37-37C70DE96E80}"/>
              </a:ext>
            </a:extLst>
          </p:cNvPr>
          <p:cNvSpPr/>
          <p:nvPr/>
        </p:nvSpPr>
        <p:spPr>
          <a:xfrm>
            <a:off x="495654" y="5324184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Сохранение и публикация сайта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F467B4A-C5DA-26C4-5EBD-7F7E2C3683A8}"/>
              </a:ext>
            </a:extLst>
          </p:cNvPr>
          <p:cNvSpPr/>
          <p:nvPr/>
        </p:nvSpPr>
        <p:spPr>
          <a:xfrm>
            <a:off x="5375303" y="482347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Знакомство с конструктором сайтов </a:t>
            </a:r>
            <a:r>
              <a:rPr lang="ru-RU" dirty="0" err="1"/>
              <a:t>Wix</a:t>
            </a:r>
            <a:r>
              <a:rPr lang="ru-RU" dirty="0"/>
              <a:t>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CAB59B0-0984-0426-9ADC-8320EF961257}"/>
              </a:ext>
            </a:extLst>
          </p:cNvPr>
          <p:cNvSpPr/>
          <p:nvPr/>
        </p:nvSpPr>
        <p:spPr>
          <a:xfrm>
            <a:off x="370318" y="2074520"/>
            <a:ext cx="3298677" cy="11536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Регистрация и выбор шаблона</a:t>
            </a:r>
          </a:p>
          <a:p>
            <a:pPr algn="ctr"/>
            <a:r>
              <a:rPr lang="ru-RU"/>
              <a:t>Знакомство с интерфейсом, добавление информации</a:t>
            </a:r>
          </a:p>
        </p:txBody>
      </p:sp>
      <p:pic>
        <p:nvPicPr>
          <p:cNvPr id="16" name="Рисунок 15" descr="Шевроны со сплошной заливкой">
            <a:extLst>
              <a:ext uri="{FF2B5EF4-FFF2-40B4-BE49-F238E27FC236}">
                <a16:creationId xmlns:a16="http://schemas.microsoft.com/office/drawing/2014/main" id="{A933F01B-B84F-BDD0-8BDB-CED03EECC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3871" y="804048"/>
            <a:ext cx="914400" cy="756793"/>
          </a:xfrm>
          <a:prstGeom prst="rect">
            <a:avLst/>
          </a:prstGeom>
        </p:spPr>
      </p:pic>
      <p:pic>
        <p:nvPicPr>
          <p:cNvPr id="18" name="Рисунок 17" descr="Шевроны со сплошной заливкой">
            <a:extLst>
              <a:ext uri="{FF2B5EF4-FFF2-40B4-BE49-F238E27FC236}">
                <a16:creationId xmlns:a16="http://schemas.microsoft.com/office/drawing/2014/main" id="{D0CBF099-4999-AABA-8365-3CFDDCF18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6762" y="5474830"/>
            <a:ext cx="914400" cy="756793"/>
          </a:xfrm>
          <a:prstGeom prst="rect">
            <a:avLst/>
          </a:prstGeom>
        </p:spPr>
      </p:pic>
      <p:pic>
        <p:nvPicPr>
          <p:cNvPr id="19" name="Рисунок 18" descr="Шевроны со сплошной заливкой">
            <a:extLst>
              <a:ext uri="{FF2B5EF4-FFF2-40B4-BE49-F238E27FC236}">
                <a16:creationId xmlns:a16="http://schemas.microsoft.com/office/drawing/2014/main" id="{243BC7F2-5C5C-1C0F-4B27-126435135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3298" y="2242445"/>
            <a:ext cx="914400" cy="756793"/>
          </a:xfrm>
          <a:prstGeom prst="rect">
            <a:avLst/>
          </a:prstGeom>
        </p:spPr>
      </p:pic>
      <p:pic>
        <p:nvPicPr>
          <p:cNvPr id="20" name="Рисунок 19" descr="Шевроны со сплошной заливкой">
            <a:extLst>
              <a:ext uri="{FF2B5EF4-FFF2-40B4-BE49-F238E27FC236}">
                <a16:creationId xmlns:a16="http://schemas.microsoft.com/office/drawing/2014/main" id="{B5B6B6CA-2A56-BBC5-D96C-C536F16A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851" y="3882902"/>
            <a:ext cx="914400" cy="756793"/>
          </a:xfrm>
          <a:prstGeom prst="rect">
            <a:avLst/>
          </a:prstGeom>
        </p:spPr>
      </p:pic>
      <p:pic>
        <p:nvPicPr>
          <p:cNvPr id="21" name="Рисунок 20" descr="Шевроны со сплошной заливкой">
            <a:extLst>
              <a:ext uri="{FF2B5EF4-FFF2-40B4-BE49-F238E27FC236}">
                <a16:creationId xmlns:a16="http://schemas.microsoft.com/office/drawing/2014/main" id="{22AD217E-D940-9B62-C83D-2FAB9866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49480" y="1630078"/>
            <a:ext cx="756793" cy="914400"/>
          </a:xfrm>
          <a:prstGeom prst="rect">
            <a:avLst/>
          </a:prstGeom>
        </p:spPr>
      </p:pic>
      <p:pic>
        <p:nvPicPr>
          <p:cNvPr id="22" name="Рисунок 21" descr="Шевроны со сплошной заливкой">
            <a:extLst>
              <a:ext uri="{FF2B5EF4-FFF2-40B4-BE49-F238E27FC236}">
                <a16:creationId xmlns:a16="http://schemas.microsoft.com/office/drawing/2014/main" id="{1B4096D3-5782-5FE5-13B2-83E933D0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18086" y="3208672"/>
            <a:ext cx="756793" cy="914400"/>
          </a:xfrm>
          <a:prstGeom prst="rect">
            <a:avLst/>
          </a:prstGeom>
        </p:spPr>
      </p:pic>
      <p:pic>
        <p:nvPicPr>
          <p:cNvPr id="23" name="Рисунок 22" descr="Шевроны со сплошной заливкой">
            <a:extLst>
              <a:ext uri="{FF2B5EF4-FFF2-40B4-BE49-F238E27FC236}">
                <a16:creationId xmlns:a16="http://schemas.microsoft.com/office/drawing/2014/main" id="{08E6845A-06D0-7147-AF1A-B64A606F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228642" y="4920486"/>
            <a:ext cx="7567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8FFA2-E5A3-799B-27FD-4D1D0284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7" y="159508"/>
            <a:ext cx="2153383" cy="2368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2AA8A-32B9-6990-E563-45F07FFA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30" y="138376"/>
            <a:ext cx="2550829" cy="2226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986517-2BD6-CA65-9B5F-F2C859FD1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1" y="4569318"/>
            <a:ext cx="2693415" cy="2184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C87743-01B7-A85C-3320-C8F20EFD8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4" y="183574"/>
            <a:ext cx="2490493" cy="2189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9BAA44-15AF-F897-F00B-1D15906DB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1" y="2645035"/>
            <a:ext cx="2756059" cy="20067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B07D07-A148-BEF4-20A6-39C327376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38" y="4931579"/>
            <a:ext cx="2709892" cy="17880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12568F-0D7F-4822-56D6-2000E60D14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28" y="2118648"/>
            <a:ext cx="2562581" cy="26152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D6D6A0-FE0D-7603-A61F-8078C69E9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406" y="4378174"/>
            <a:ext cx="2537756" cy="2341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51493-8216-22CC-59BA-18EEAB901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9" y="2118648"/>
            <a:ext cx="2490493" cy="23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4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340</TotalTime>
  <Words>207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YS Text</vt:lpstr>
      <vt:lpstr>Тема Office</vt:lpstr>
      <vt:lpstr>Групповое наставничество по созданию  личного сайта педагога</vt:lpstr>
      <vt:lpstr>Презентация PowerPoint</vt:lpstr>
      <vt:lpstr>Цель:</vt:lpstr>
      <vt:lpstr>Задачи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Групповое краткосрочное наставничество по созданию сайта педагога</dc:title>
  <dc:creator>Ольга Тимофеева</dc:creator>
  <cp:lastModifiedBy>Ольга Тимофеева</cp:lastModifiedBy>
  <cp:revision>2</cp:revision>
  <dcterms:created xsi:type="dcterms:W3CDTF">2023-11-21T13:52:31Z</dcterms:created>
  <dcterms:modified xsi:type="dcterms:W3CDTF">2023-11-22T17:04:25Z</dcterms:modified>
</cp:coreProperties>
</file>