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5" r:id="rId4"/>
    <p:sldId id="266" r:id="rId5"/>
    <p:sldId id="267" r:id="rId6"/>
    <p:sldId id="260" r:id="rId7"/>
    <p:sldId id="257" r:id="rId8"/>
    <p:sldId id="259" r:id="rId9"/>
    <p:sldId id="256" r:id="rId10"/>
    <p:sldId id="262" r:id="rId11"/>
    <p:sldId id="261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7" autoAdjust="0"/>
  </p:normalViewPr>
  <p:slideViewPr>
    <p:cSldViewPr>
      <p:cViewPr varScale="1">
        <p:scale>
          <a:sx n="107" d="100"/>
          <a:sy n="107" d="100"/>
        </p:scale>
        <p:origin x="84" y="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F34AB-9748-4558-B3CA-58DFC7957C09}" type="doc">
      <dgm:prSet loTypeId="urn:microsoft.com/office/officeart/2005/8/layout/radial6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5559AD7-3295-4068-95FC-A4EC9EB5E0E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869BB8-EF96-4060-A911-EEAD92D7773A}" type="parTrans" cxnId="{A309E847-5EA2-48A4-A528-C5F19CDD3C87}">
      <dgm:prSet/>
      <dgm:spPr/>
      <dgm:t>
        <a:bodyPr/>
        <a:lstStyle/>
        <a:p>
          <a:endParaRPr lang="ru-RU"/>
        </a:p>
      </dgm:t>
    </dgm:pt>
    <dgm:pt modelId="{5D7A1878-7511-4D84-91EA-CD5833E52362}" type="sibTrans" cxnId="{A309E847-5EA2-48A4-A528-C5F19CDD3C87}">
      <dgm:prSet/>
      <dgm:spPr/>
      <dgm:t>
        <a:bodyPr/>
        <a:lstStyle/>
        <a:p>
          <a:endParaRPr lang="ru-RU"/>
        </a:p>
      </dgm:t>
    </dgm:pt>
    <dgm:pt modelId="{D9024F4B-551A-43F5-914E-F81B8C3AEA0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84D4B44-4437-46EB-B1F7-82B0A2942A0A}" type="parTrans" cxnId="{1F1A6CFC-6117-4430-91A8-4FD32C78BAC2}">
      <dgm:prSet/>
      <dgm:spPr/>
      <dgm:t>
        <a:bodyPr/>
        <a:lstStyle/>
        <a:p>
          <a:endParaRPr lang="ru-RU"/>
        </a:p>
      </dgm:t>
    </dgm:pt>
    <dgm:pt modelId="{AF5B0CAC-A335-41DE-A696-6E969F2FA847}" type="sibTrans" cxnId="{1F1A6CFC-6117-4430-91A8-4FD32C78BAC2}">
      <dgm:prSet/>
      <dgm:spPr/>
      <dgm:t>
        <a:bodyPr/>
        <a:lstStyle/>
        <a:p>
          <a:endParaRPr lang="ru-RU"/>
        </a:p>
      </dgm:t>
    </dgm:pt>
    <dgm:pt modelId="{C76BD6A0-2591-482B-9005-547A0EC057B8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Учитель-дефектолог</a:t>
          </a:r>
          <a:endParaRPr lang="ru-RU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771FA4-A461-42F9-BCC3-CD49635D8AFB}" type="parTrans" cxnId="{F83EF6FC-D9FF-4140-9F0B-1A7784C11773}">
      <dgm:prSet/>
      <dgm:spPr/>
      <dgm:t>
        <a:bodyPr/>
        <a:lstStyle/>
        <a:p>
          <a:endParaRPr lang="ru-RU"/>
        </a:p>
      </dgm:t>
    </dgm:pt>
    <dgm:pt modelId="{748DFDCA-8171-4850-B4EE-94C381F7AFC5}" type="sibTrans" cxnId="{F83EF6FC-D9FF-4140-9F0B-1A7784C11773}">
      <dgm:prSet/>
      <dgm:spPr/>
      <dgm:t>
        <a:bodyPr/>
        <a:lstStyle/>
        <a:p>
          <a:endParaRPr lang="ru-RU"/>
        </a:p>
      </dgm:t>
    </dgm:pt>
    <dgm:pt modelId="{D1A862F2-6103-4A56-B964-142E51006753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 наставник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60D69F-89FC-4315-AA2E-9B49E29CD3DD}" type="parTrans" cxnId="{1BFB9764-4DE1-4D5C-A052-D388F33FC1F5}">
      <dgm:prSet/>
      <dgm:spPr/>
      <dgm:t>
        <a:bodyPr/>
        <a:lstStyle/>
        <a:p>
          <a:endParaRPr lang="ru-RU"/>
        </a:p>
      </dgm:t>
    </dgm:pt>
    <dgm:pt modelId="{8FCA271E-E3A3-4C42-9DEA-A33D1F049AC5}" type="sibTrans" cxnId="{1BFB9764-4DE1-4D5C-A052-D388F33FC1F5}">
      <dgm:prSet/>
      <dgm:spPr/>
      <dgm:t>
        <a:bodyPr/>
        <a:lstStyle/>
        <a:p>
          <a:endParaRPr lang="ru-RU"/>
        </a:p>
      </dgm:t>
    </dgm:pt>
    <dgm:pt modelId="{0ECB8242-F254-47DA-8FED-1522DC12D3C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воспитатель</a:t>
          </a:r>
          <a:endParaRPr lang="ru-RU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FD809C-1D5A-4C9C-9120-FEB0930802C9}" type="sibTrans" cxnId="{6ACAE712-812F-4746-8F8E-08789258A5E7}">
      <dgm:prSet/>
      <dgm:spPr/>
      <dgm:t>
        <a:bodyPr/>
        <a:lstStyle/>
        <a:p>
          <a:endParaRPr lang="ru-RU"/>
        </a:p>
      </dgm:t>
    </dgm:pt>
    <dgm:pt modelId="{4B67E382-7554-4437-8FA5-34AF643624FB}" type="parTrans" cxnId="{6ACAE712-812F-4746-8F8E-08789258A5E7}">
      <dgm:prSet/>
      <dgm:spPr/>
      <dgm:t>
        <a:bodyPr/>
        <a:lstStyle/>
        <a:p>
          <a:endParaRPr lang="ru-RU"/>
        </a:p>
      </dgm:t>
    </dgm:pt>
    <dgm:pt modelId="{A05EAEB7-1365-465E-B2A5-937DF0E38FA7}">
      <dgm:prSet phldrT="[Текст]"/>
      <dgm:spPr/>
      <dgm:t>
        <a:bodyPr/>
        <a:lstStyle/>
        <a:p>
          <a:r>
            <a:rPr lang="ru-RU" dirty="0" smtClean="0"/>
            <a:t>Молодой педагог</a:t>
          </a:r>
          <a:endParaRPr lang="ru-RU" dirty="0"/>
        </a:p>
      </dgm:t>
    </dgm:pt>
    <dgm:pt modelId="{3DE16D3E-E826-4A70-8B4B-C3A25426FE48}" type="sibTrans" cxnId="{B6AFD0B2-8ADD-4367-A609-F2EE850C23D0}">
      <dgm:prSet/>
      <dgm:spPr/>
      <dgm:t>
        <a:bodyPr/>
        <a:lstStyle/>
        <a:p>
          <a:endParaRPr lang="ru-RU"/>
        </a:p>
      </dgm:t>
    </dgm:pt>
    <dgm:pt modelId="{8725591B-395E-46F5-B7D9-148771476D51}" type="parTrans" cxnId="{B6AFD0B2-8ADD-4367-A609-F2EE850C23D0}">
      <dgm:prSet/>
      <dgm:spPr/>
      <dgm:t>
        <a:bodyPr/>
        <a:lstStyle/>
        <a:p>
          <a:endParaRPr lang="ru-RU"/>
        </a:p>
      </dgm:t>
    </dgm:pt>
    <dgm:pt modelId="{AFA53E79-FD18-4BEC-BC3E-23D9B29C5A08}" type="pres">
      <dgm:prSet presAssocID="{F50F34AB-9748-4558-B3CA-58DFC7957C0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1F3DFD-B153-484B-9EE1-EADCB658FCE2}" type="pres">
      <dgm:prSet presAssocID="{A05EAEB7-1365-465E-B2A5-937DF0E38FA7}" presName="centerShape" presStyleLbl="node0" presStyleIdx="0" presStyleCnt="1"/>
      <dgm:spPr/>
      <dgm:t>
        <a:bodyPr/>
        <a:lstStyle/>
        <a:p>
          <a:endParaRPr lang="ru-RU"/>
        </a:p>
      </dgm:t>
    </dgm:pt>
    <dgm:pt modelId="{25FD4324-EA51-4127-A5F2-E0115831DF52}" type="pres">
      <dgm:prSet presAssocID="{0ECB8242-F254-47DA-8FED-1522DC12D3C3}" presName="node" presStyleLbl="node1" presStyleIdx="0" presStyleCnt="5" custRadScaleRad="100076" custRadScaleInc="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3C84FE-6A09-4696-9C66-7ECB047D4C22}" type="pres">
      <dgm:prSet presAssocID="{0ECB8242-F254-47DA-8FED-1522DC12D3C3}" presName="dummy" presStyleCnt="0"/>
      <dgm:spPr/>
    </dgm:pt>
    <dgm:pt modelId="{92A7F89E-B185-4E90-A1C3-320ED5E5439C}" type="pres">
      <dgm:prSet presAssocID="{F7FD809C-1D5A-4C9C-9120-FEB0930802C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CF3A0E2-89A4-470E-8C8C-39D71A46FBC4}" type="pres">
      <dgm:prSet presAssocID="{A5559AD7-3295-4068-95FC-A4EC9EB5E0EA}" presName="node" presStyleLbl="node1" presStyleIdx="1" presStyleCnt="5" custRadScaleRad="101307" custRadScaleInc="57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95852-C2F2-4BD3-B84E-DF3E9C85B0EB}" type="pres">
      <dgm:prSet presAssocID="{A5559AD7-3295-4068-95FC-A4EC9EB5E0EA}" presName="dummy" presStyleCnt="0"/>
      <dgm:spPr/>
    </dgm:pt>
    <dgm:pt modelId="{0F7FDFEC-D780-4C88-8968-C60DDA75E3FE}" type="pres">
      <dgm:prSet presAssocID="{5D7A1878-7511-4D84-91EA-CD5833E5236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58570EC6-928C-44AF-8DB1-DCED9E164FB9}" type="pres">
      <dgm:prSet presAssocID="{D9024F4B-551A-43F5-914E-F81B8C3AEA01}" presName="node" presStyleLbl="node1" presStyleIdx="2" presStyleCnt="5" custRadScaleRad="97719" custRadScaleInc="-36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4B75E-FC6F-445A-83E7-017DA6D6B4B7}" type="pres">
      <dgm:prSet presAssocID="{D9024F4B-551A-43F5-914E-F81B8C3AEA01}" presName="dummy" presStyleCnt="0"/>
      <dgm:spPr/>
    </dgm:pt>
    <dgm:pt modelId="{10464311-0884-4548-89E0-D35F48B0593D}" type="pres">
      <dgm:prSet presAssocID="{AF5B0CAC-A335-41DE-A696-6E969F2FA847}" presName="sibTrans" presStyleLbl="sibTrans2D1" presStyleIdx="2" presStyleCnt="5"/>
      <dgm:spPr/>
      <dgm:t>
        <a:bodyPr/>
        <a:lstStyle/>
        <a:p>
          <a:endParaRPr lang="ru-RU"/>
        </a:p>
      </dgm:t>
    </dgm:pt>
    <dgm:pt modelId="{DAB8FF41-77D3-435F-BA78-F84DC38D0AF6}" type="pres">
      <dgm:prSet presAssocID="{C76BD6A0-2591-482B-9005-547A0EC057B8}" presName="node" presStyleLbl="node1" presStyleIdx="3" presStyleCnt="5" custScaleX="107483" custScaleY="1001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C46B1-B0C9-4B4C-BDAB-008961E8ECBE}" type="pres">
      <dgm:prSet presAssocID="{C76BD6A0-2591-482B-9005-547A0EC057B8}" presName="dummy" presStyleCnt="0"/>
      <dgm:spPr/>
    </dgm:pt>
    <dgm:pt modelId="{B885E42A-0A07-4958-B60E-C60982D9143D}" type="pres">
      <dgm:prSet presAssocID="{748DFDCA-8171-4850-B4EE-94C381F7AFC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A82D773B-5F06-42F5-85B3-3CC3DFC8265B}" type="pres">
      <dgm:prSet presAssocID="{D1A862F2-6103-4A56-B964-142E51006753}" presName="node" presStyleLbl="node1" presStyleIdx="4" presStyleCnt="5" custScaleX="103400" custScaleY="942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C8E98-A43E-4EC7-8681-0507C86F4110}" type="pres">
      <dgm:prSet presAssocID="{D1A862F2-6103-4A56-B964-142E51006753}" presName="dummy" presStyleCnt="0"/>
      <dgm:spPr/>
    </dgm:pt>
    <dgm:pt modelId="{4D13760F-C2EA-4EBD-BECC-84B5219F93B0}" type="pres">
      <dgm:prSet presAssocID="{8FCA271E-E3A3-4C42-9DEA-A33D1F049AC5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855EEAA8-BEA3-45A3-B2F3-DB247441721E}" type="presOf" srcId="{8FCA271E-E3A3-4C42-9DEA-A33D1F049AC5}" destId="{4D13760F-C2EA-4EBD-BECC-84B5219F93B0}" srcOrd="0" destOrd="0" presId="urn:microsoft.com/office/officeart/2005/8/layout/radial6"/>
    <dgm:cxn modelId="{7C1C9034-EDEB-49A1-8B41-4D8E450622D9}" type="presOf" srcId="{A05EAEB7-1365-465E-B2A5-937DF0E38FA7}" destId="{5D1F3DFD-B153-484B-9EE1-EADCB658FCE2}" srcOrd="0" destOrd="0" presId="urn:microsoft.com/office/officeart/2005/8/layout/radial6"/>
    <dgm:cxn modelId="{F83EF6FC-D9FF-4140-9F0B-1A7784C11773}" srcId="{A05EAEB7-1365-465E-B2A5-937DF0E38FA7}" destId="{C76BD6A0-2591-482B-9005-547A0EC057B8}" srcOrd="3" destOrd="0" parTransId="{C6771FA4-A461-42F9-BCC3-CD49635D8AFB}" sibTransId="{748DFDCA-8171-4850-B4EE-94C381F7AFC5}"/>
    <dgm:cxn modelId="{B000B536-4441-4A8A-8A07-0809A9776547}" type="presOf" srcId="{5D7A1878-7511-4D84-91EA-CD5833E52362}" destId="{0F7FDFEC-D780-4C88-8968-C60DDA75E3FE}" srcOrd="0" destOrd="0" presId="urn:microsoft.com/office/officeart/2005/8/layout/radial6"/>
    <dgm:cxn modelId="{E19C892F-98C6-466C-82D3-780714C428E8}" type="presOf" srcId="{D1A862F2-6103-4A56-B964-142E51006753}" destId="{A82D773B-5F06-42F5-85B3-3CC3DFC8265B}" srcOrd="0" destOrd="0" presId="urn:microsoft.com/office/officeart/2005/8/layout/radial6"/>
    <dgm:cxn modelId="{A309E847-5EA2-48A4-A528-C5F19CDD3C87}" srcId="{A05EAEB7-1365-465E-B2A5-937DF0E38FA7}" destId="{A5559AD7-3295-4068-95FC-A4EC9EB5E0EA}" srcOrd="1" destOrd="0" parTransId="{F5869BB8-EF96-4060-A911-EEAD92D7773A}" sibTransId="{5D7A1878-7511-4D84-91EA-CD5833E52362}"/>
    <dgm:cxn modelId="{D760A203-63CA-4BD6-85F7-607E309FA1E6}" type="presOf" srcId="{748DFDCA-8171-4850-B4EE-94C381F7AFC5}" destId="{B885E42A-0A07-4958-B60E-C60982D9143D}" srcOrd="0" destOrd="0" presId="urn:microsoft.com/office/officeart/2005/8/layout/radial6"/>
    <dgm:cxn modelId="{A2914188-9699-4304-A286-EA546ACBFE02}" type="presOf" srcId="{0ECB8242-F254-47DA-8FED-1522DC12D3C3}" destId="{25FD4324-EA51-4127-A5F2-E0115831DF52}" srcOrd="0" destOrd="0" presId="urn:microsoft.com/office/officeart/2005/8/layout/radial6"/>
    <dgm:cxn modelId="{2B80429D-61E8-412D-8852-DD94C0D874C6}" type="presOf" srcId="{AF5B0CAC-A335-41DE-A696-6E969F2FA847}" destId="{10464311-0884-4548-89E0-D35F48B0593D}" srcOrd="0" destOrd="0" presId="urn:microsoft.com/office/officeart/2005/8/layout/radial6"/>
    <dgm:cxn modelId="{1F1A6CFC-6117-4430-91A8-4FD32C78BAC2}" srcId="{A05EAEB7-1365-465E-B2A5-937DF0E38FA7}" destId="{D9024F4B-551A-43F5-914E-F81B8C3AEA01}" srcOrd="2" destOrd="0" parTransId="{484D4B44-4437-46EB-B1F7-82B0A2942A0A}" sibTransId="{AF5B0CAC-A335-41DE-A696-6E969F2FA847}"/>
    <dgm:cxn modelId="{B79295AA-503A-40FF-9F62-D2156BF664E4}" type="presOf" srcId="{F50F34AB-9748-4558-B3CA-58DFC7957C09}" destId="{AFA53E79-FD18-4BEC-BC3E-23D9B29C5A08}" srcOrd="0" destOrd="0" presId="urn:microsoft.com/office/officeart/2005/8/layout/radial6"/>
    <dgm:cxn modelId="{EFF30E05-A513-408A-8AB2-587794BAAB3B}" type="presOf" srcId="{A5559AD7-3295-4068-95FC-A4EC9EB5E0EA}" destId="{CCF3A0E2-89A4-470E-8C8C-39D71A46FBC4}" srcOrd="0" destOrd="0" presId="urn:microsoft.com/office/officeart/2005/8/layout/radial6"/>
    <dgm:cxn modelId="{1BFB9764-4DE1-4D5C-A052-D388F33FC1F5}" srcId="{A05EAEB7-1365-465E-B2A5-937DF0E38FA7}" destId="{D1A862F2-6103-4A56-B964-142E51006753}" srcOrd="4" destOrd="0" parTransId="{E160D69F-89FC-4315-AA2E-9B49E29CD3DD}" sibTransId="{8FCA271E-E3A3-4C42-9DEA-A33D1F049AC5}"/>
    <dgm:cxn modelId="{4421D12A-70BC-4C0F-8266-6294ADBF3044}" type="presOf" srcId="{F7FD809C-1D5A-4C9C-9120-FEB0930802C9}" destId="{92A7F89E-B185-4E90-A1C3-320ED5E5439C}" srcOrd="0" destOrd="0" presId="urn:microsoft.com/office/officeart/2005/8/layout/radial6"/>
    <dgm:cxn modelId="{6ACAE712-812F-4746-8F8E-08789258A5E7}" srcId="{A05EAEB7-1365-465E-B2A5-937DF0E38FA7}" destId="{0ECB8242-F254-47DA-8FED-1522DC12D3C3}" srcOrd="0" destOrd="0" parTransId="{4B67E382-7554-4437-8FA5-34AF643624FB}" sibTransId="{F7FD809C-1D5A-4C9C-9120-FEB0930802C9}"/>
    <dgm:cxn modelId="{E4DFAC3F-4E4F-4D3F-BC5E-0E619653E213}" type="presOf" srcId="{C76BD6A0-2591-482B-9005-547A0EC057B8}" destId="{DAB8FF41-77D3-435F-BA78-F84DC38D0AF6}" srcOrd="0" destOrd="0" presId="urn:microsoft.com/office/officeart/2005/8/layout/radial6"/>
    <dgm:cxn modelId="{F257ACF6-7744-4564-B700-8DA9E2BBBBE7}" type="presOf" srcId="{D9024F4B-551A-43F5-914E-F81B8C3AEA01}" destId="{58570EC6-928C-44AF-8DB1-DCED9E164FB9}" srcOrd="0" destOrd="0" presId="urn:microsoft.com/office/officeart/2005/8/layout/radial6"/>
    <dgm:cxn modelId="{B6AFD0B2-8ADD-4367-A609-F2EE850C23D0}" srcId="{F50F34AB-9748-4558-B3CA-58DFC7957C09}" destId="{A05EAEB7-1365-465E-B2A5-937DF0E38FA7}" srcOrd="0" destOrd="0" parTransId="{8725591B-395E-46F5-B7D9-148771476D51}" sibTransId="{3DE16D3E-E826-4A70-8B4B-C3A25426FE48}"/>
    <dgm:cxn modelId="{0A34E2CF-1EFF-4A14-B584-96BB95050D1D}" type="presParOf" srcId="{AFA53E79-FD18-4BEC-BC3E-23D9B29C5A08}" destId="{5D1F3DFD-B153-484B-9EE1-EADCB658FCE2}" srcOrd="0" destOrd="0" presId="urn:microsoft.com/office/officeart/2005/8/layout/radial6"/>
    <dgm:cxn modelId="{98873EBA-E506-4E29-B7F7-DADA4A4C233D}" type="presParOf" srcId="{AFA53E79-FD18-4BEC-BC3E-23D9B29C5A08}" destId="{25FD4324-EA51-4127-A5F2-E0115831DF52}" srcOrd="1" destOrd="0" presId="urn:microsoft.com/office/officeart/2005/8/layout/radial6"/>
    <dgm:cxn modelId="{1D3D920B-9FA1-48A7-A1E2-2278EE5B1C5B}" type="presParOf" srcId="{AFA53E79-FD18-4BEC-BC3E-23D9B29C5A08}" destId="{033C84FE-6A09-4696-9C66-7ECB047D4C22}" srcOrd="2" destOrd="0" presId="urn:microsoft.com/office/officeart/2005/8/layout/radial6"/>
    <dgm:cxn modelId="{DDB27D2C-9F64-490A-9BB9-9EDF3137D1B2}" type="presParOf" srcId="{AFA53E79-FD18-4BEC-BC3E-23D9B29C5A08}" destId="{92A7F89E-B185-4E90-A1C3-320ED5E5439C}" srcOrd="3" destOrd="0" presId="urn:microsoft.com/office/officeart/2005/8/layout/radial6"/>
    <dgm:cxn modelId="{C957C953-BD19-48E5-921E-18F92305C084}" type="presParOf" srcId="{AFA53E79-FD18-4BEC-BC3E-23D9B29C5A08}" destId="{CCF3A0E2-89A4-470E-8C8C-39D71A46FBC4}" srcOrd="4" destOrd="0" presId="urn:microsoft.com/office/officeart/2005/8/layout/radial6"/>
    <dgm:cxn modelId="{F90FFDDC-2970-4436-927D-3B453BB6A1CD}" type="presParOf" srcId="{AFA53E79-FD18-4BEC-BC3E-23D9B29C5A08}" destId="{F7D95852-C2F2-4BD3-B84E-DF3E9C85B0EB}" srcOrd="5" destOrd="0" presId="urn:microsoft.com/office/officeart/2005/8/layout/radial6"/>
    <dgm:cxn modelId="{0DCDC1AC-F2DE-42B5-B83C-33044796F93B}" type="presParOf" srcId="{AFA53E79-FD18-4BEC-BC3E-23D9B29C5A08}" destId="{0F7FDFEC-D780-4C88-8968-C60DDA75E3FE}" srcOrd="6" destOrd="0" presId="urn:microsoft.com/office/officeart/2005/8/layout/radial6"/>
    <dgm:cxn modelId="{4D4656D6-7B7B-4D5D-96A5-C85889AC7353}" type="presParOf" srcId="{AFA53E79-FD18-4BEC-BC3E-23D9B29C5A08}" destId="{58570EC6-928C-44AF-8DB1-DCED9E164FB9}" srcOrd="7" destOrd="0" presId="urn:microsoft.com/office/officeart/2005/8/layout/radial6"/>
    <dgm:cxn modelId="{BE5F91FC-3941-4A5B-956F-12FDE537647C}" type="presParOf" srcId="{AFA53E79-FD18-4BEC-BC3E-23D9B29C5A08}" destId="{E794B75E-FC6F-445A-83E7-017DA6D6B4B7}" srcOrd="8" destOrd="0" presId="urn:microsoft.com/office/officeart/2005/8/layout/radial6"/>
    <dgm:cxn modelId="{4FAFD6D4-F775-4E10-9950-DD9E10E63291}" type="presParOf" srcId="{AFA53E79-FD18-4BEC-BC3E-23D9B29C5A08}" destId="{10464311-0884-4548-89E0-D35F48B0593D}" srcOrd="9" destOrd="0" presId="urn:microsoft.com/office/officeart/2005/8/layout/radial6"/>
    <dgm:cxn modelId="{7CEBE0CC-8F3B-4355-9D42-FD11B6C0EB31}" type="presParOf" srcId="{AFA53E79-FD18-4BEC-BC3E-23D9B29C5A08}" destId="{DAB8FF41-77D3-435F-BA78-F84DC38D0AF6}" srcOrd="10" destOrd="0" presId="urn:microsoft.com/office/officeart/2005/8/layout/radial6"/>
    <dgm:cxn modelId="{13C79FE5-AC9F-48C1-B4D0-1E9A5A19058E}" type="presParOf" srcId="{AFA53E79-FD18-4BEC-BC3E-23D9B29C5A08}" destId="{886C46B1-B0C9-4B4C-BDAB-008961E8ECBE}" srcOrd="11" destOrd="0" presId="urn:microsoft.com/office/officeart/2005/8/layout/radial6"/>
    <dgm:cxn modelId="{87B33CD9-D470-4600-9F36-A298B279879F}" type="presParOf" srcId="{AFA53E79-FD18-4BEC-BC3E-23D9B29C5A08}" destId="{B885E42A-0A07-4958-B60E-C60982D9143D}" srcOrd="12" destOrd="0" presId="urn:microsoft.com/office/officeart/2005/8/layout/radial6"/>
    <dgm:cxn modelId="{DAA52359-F586-4909-8F27-EB2588488ECF}" type="presParOf" srcId="{AFA53E79-FD18-4BEC-BC3E-23D9B29C5A08}" destId="{A82D773B-5F06-42F5-85B3-3CC3DFC8265B}" srcOrd="13" destOrd="0" presId="urn:microsoft.com/office/officeart/2005/8/layout/radial6"/>
    <dgm:cxn modelId="{23613672-C11C-46B0-A438-C4FF671C1F12}" type="presParOf" srcId="{AFA53E79-FD18-4BEC-BC3E-23D9B29C5A08}" destId="{6DBC8E98-A43E-4EC7-8681-0507C86F4110}" srcOrd="14" destOrd="0" presId="urn:microsoft.com/office/officeart/2005/8/layout/radial6"/>
    <dgm:cxn modelId="{6FCAAF38-4FBD-42CC-AFA6-642A933ADA89}" type="presParOf" srcId="{AFA53E79-FD18-4BEC-BC3E-23D9B29C5A08}" destId="{4D13760F-C2EA-4EBD-BECC-84B5219F93B0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13760F-C2EA-4EBD-BECC-84B5219F93B0}">
      <dsp:nvSpPr>
        <dsp:cNvPr id="0" name=""/>
        <dsp:cNvSpPr/>
      </dsp:nvSpPr>
      <dsp:spPr>
        <a:xfrm>
          <a:off x="1547831" y="682732"/>
          <a:ext cx="4563293" cy="4563293"/>
        </a:xfrm>
        <a:prstGeom prst="blockArc">
          <a:avLst>
            <a:gd name="adj1" fmla="val 11877259"/>
            <a:gd name="adj2" fmla="val 16203967"/>
            <a:gd name="adj3" fmla="val 4643"/>
          </a:avLst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85E42A-0A07-4958-B60E-C60982D9143D}">
      <dsp:nvSpPr>
        <dsp:cNvPr id="0" name=""/>
        <dsp:cNvSpPr/>
      </dsp:nvSpPr>
      <dsp:spPr>
        <a:xfrm>
          <a:off x="1547283" y="684422"/>
          <a:ext cx="4563293" cy="4563293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5">
            <a:hueOff val="2009983"/>
            <a:satOff val="-13976"/>
            <a:lumOff val="-176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464311-0884-4548-89E0-D35F48B0593D}">
      <dsp:nvSpPr>
        <dsp:cNvPr id="0" name=""/>
        <dsp:cNvSpPr/>
      </dsp:nvSpPr>
      <dsp:spPr>
        <a:xfrm>
          <a:off x="1503763" y="653592"/>
          <a:ext cx="4563293" cy="4563293"/>
        </a:xfrm>
        <a:prstGeom prst="blockArc">
          <a:avLst>
            <a:gd name="adj1" fmla="val 3162616"/>
            <a:gd name="adj2" fmla="val 7477730"/>
            <a:gd name="adj3" fmla="val 4643"/>
          </a:avLst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7FDFEC-D780-4C88-8968-C60DDA75E3FE}">
      <dsp:nvSpPr>
        <dsp:cNvPr id="0" name=""/>
        <dsp:cNvSpPr/>
      </dsp:nvSpPr>
      <dsp:spPr>
        <a:xfrm>
          <a:off x="1557587" y="613866"/>
          <a:ext cx="4563293" cy="4563293"/>
        </a:xfrm>
        <a:prstGeom prst="blockArc">
          <a:avLst>
            <a:gd name="adj1" fmla="val 20701898"/>
            <a:gd name="adj2" fmla="val 3265809"/>
            <a:gd name="adj3" fmla="val 4643"/>
          </a:avLst>
        </a:prstGeom>
        <a:solidFill>
          <a:schemeClr val="accent5">
            <a:hueOff val="669994"/>
            <a:satOff val="-4659"/>
            <a:lumOff val="-58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A7F89E-B185-4E90-A1C3-320ED5E5439C}">
      <dsp:nvSpPr>
        <dsp:cNvPr id="0" name=""/>
        <dsp:cNvSpPr/>
      </dsp:nvSpPr>
      <dsp:spPr>
        <a:xfrm>
          <a:off x="1577142" y="682573"/>
          <a:ext cx="4563293" cy="4563293"/>
        </a:xfrm>
        <a:prstGeom prst="blockArc">
          <a:avLst>
            <a:gd name="adj1" fmla="val 16158755"/>
            <a:gd name="adj2" fmla="val 20591703"/>
            <a:gd name="adj3" fmla="val 464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F3DFD-B153-484B-9EE1-EADCB658FCE2}">
      <dsp:nvSpPr>
        <dsp:cNvPr id="0" name=""/>
        <dsp:cNvSpPr/>
      </dsp:nvSpPr>
      <dsp:spPr>
        <a:xfrm>
          <a:off x="2777923" y="1915062"/>
          <a:ext cx="2102014" cy="210201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Молодой педагог</a:t>
          </a:r>
          <a:endParaRPr lang="ru-RU" sz="2600" kern="1200" dirty="0"/>
        </a:p>
      </dsp:txBody>
      <dsp:txXfrm>
        <a:off x="3085756" y="2222895"/>
        <a:ext cx="1486348" cy="1486348"/>
      </dsp:txXfrm>
    </dsp:sp>
    <dsp:sp modelId="{25FD4324-EA51-4127-A5F2-E0115831DF52}">
      <dsp:nvSpPr>
        <dsp:cNvPr id="0" name=""/>
        <dsp:cNvSpPr/>
      </dsp:nvSpPr>
      <dsp:spPr>
        <a:xfrm>
          <a:off x="3096345" y="0"/>
          <a:ext cx="1471410" cy="147141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Старший воспитатель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11828" y="215483"/>
        <a:ext cx="1040444" cy="1040444"/>
      </dsp:txXfrm>
    </dsp:sp>
    <dsp:sp modelId="{CCF3A0E2-89A4-470E-8C8C-39D71A46FBC4}">
      <dsp:nvSpPr>
        <dsp:cNvPr id="0" name=""/>
        <dsp:cNvSpPr/>
      </dsp:nvSpPr>
      <dsp:spPr>
        <a:xfrm>
          <a:off x="5256583" y="1584173"/>
          <a:ext cx="1471410" cy="1471410"/>
        </a:xfrm>
        <a:prstGeom prst="ellipse">
          <a:avLst/>
        </a:prstGeom>
        <a:solidFill>
          <a:schemeClr val="accent5">
            <a:hueOff val="669994"/>
            <a:satOff val="-4659"/>
            <a:lumOff val="-589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72066" y="1799656"/>
        <a:ext cx="1040444" cy="1040444"/>
      </dsp:txXfrm>
    </dsp:sp>
    <dsp:sp modelId="{58570EC6-928C-44AF-8DB1-DCED9E164FB9}">
      <dsp:nvSpPr>
        <dsp:cNvPr id="0" name=""/>
        <dsp:cNvSpPr/>
      </dsp:nvSpPr>
      <dsp:spPr>
        <a:xfrm>
          <a:off x="4399939" y="3972628"/>
          <a:ext cx="1471410" cy="1471410"/>
        </a:xfrm>
        <a:prstGeom prst="ellipse">
          <a:avLst/>
        </a:prstGeom>
        <a:solidFill>
          <a:schemeClr val="accent5">
            <a:hueOff val="1339988"/>
            <a:satOff val="-9317"/>
            <a:lumOff val="-1177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15422" y="4188111"/>
        <a:ext cx="1040444" cy="1040444"/>
      </dsp:txXfrm>
    </dsp:sp>
    <dsp:sp modelId="{DAB8FF41-77D3-435F-BA78-F84DC38D0AF6}">
      <dsp:nvSpPr>
        <dsp:cNvPr id="0" name=""/>
        <dsp:cNvSpPr/>
      </dsp:nvSpPr>
      <dsp:spPr>
        <a:xfrm>
          <a:off x="1728189" y="4032445"/>
          <a:ext cx="1581515" cy="1473322"/>
        </a:xfrm>
        <a:prstGeom prst="ellipse">
          <a:avLst/>
        </a:prstGeom>
        <a:solidFill>
          <a:schemeClr val="accent5">
            <a:hueOff val="2009983"/>
            <a:satOff val="-13976"/>
            <a:lumOff val="-1766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Учитель-дефектолог</a:t>
          </a:r>
          <a:endParaRPr lang="ru-RU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59797" y="4248208"/>
        <a:ext cx="1118299" cy="1041796"/>
      </dsp:txXfrm>
    </dsp:sp>
    <dsp:sp modelId="{A82D773B-5F06-42F5-85B3-3CC3DFC8265B}">
      <dsp:nvSpPr>
        <dsp:cNvPr id="0" name=""/>
        <dsp:cNvSpPr/>
      </dsp:nvSpPr>
      <dsp:spPr>
        <a:xfrm>
          <a:off x="948614" y="1584174"/>
          <a:ext cx="1521438" cy="1386392"/>
        </a:xfrm>
        <a:prstGeom prst="ellipse">
          <a:avLst/>
        </a:prstGeom>
        <a:solidFill>
          <a:schemeClr val="accent5">
            <a:hueOff val="2679977"/>
            <a:satOff val="-18634"/>
            <a:lumOff val="-2354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 наставник</a:t>
          </a:r>
          <a:endParaRPr lang="ru-RU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1423" y="1787206"/>
        <a:ext cx="1075820" cy="980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23.11.2023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10.wdp"/><Relationship Id="rId18" Type="http://schemas.openxmlformats.org/officeDocument/2006/relationships/image" Target="../media/image24.png"/><Relationship Id="rId3" Type="http://schemas.microsoft.com/office/2007/relationships/hdphoto" Target="../media/hdphoto5.wdp"/><Relationship Id="rId21" Type="http://schemas.openxmlformats.org/officeDocument/2006/relationships/image" Target="../media/image26.png"/><Relationship Id="rId7" Type="http://schemas.microsoft.com/office/2007/relationships/hdphoto" Target="../media/hdphoto7.wdp"/><Relationship Id="rId12" Type="http://schemas.openxmlformats.org/officeDocument/2006/relationships/image" Target="../media/image21.png"/><Relationship Id="rId17" Type="http://schemas.microsoft.com/office/2007/relationships/hdphoto" Target="../media/hdphoto12.wdp"/><Relationship Id="rId2" Type="http://schemas.openxmlformats.org/officeDocument/2006/relationships/image" Target="../media/image16.png"/><Relationship Id="rId16" Type="http://schemas.openxmlformats.org/officeDocument/2006/relationships/image" Target="../media/image23.png"/><Relationship Id="rId20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5" Type="http://schemas.microsoft.com/office/2007/relationships/hdphoto" Target="../media/hdphoto11.wdp"/><Relationship Id="rId10" Type="http://schemas.openxmlformats.org/officeDocument/2006/relationships/image" Target="../media/image20.png"/><Relationship Id="rId19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microsoft.com/office/2007/relationships/hdphoto" Target="../media/hdphoto8.wdp"/><Relationship Id="rId14" Type="http://schemas.openxmlformats.org/officeDocument/2006/relationships/image" Target="../media/image22.png"/><Relationship Id="rId22" Type="http://schemas.microsoft.com/office/2007/relationships/hdphoto" Target="../media/hdphoto14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710266" y="223647"/>
            <a:ext cx="5723468" cy="1828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Методическое турне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«Успешное наставничество»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110977" y="4509120"/>
            <a:ext cx="3983987" cy="1224136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воспитатель: О.С.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Лесникова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С.А. Черкашина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Учитель-дефектолог: В.В.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Мякшина</a:t>
            </a: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Педагог-психолог: А.С.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Сабаканова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246093"/>
            <a:ext cx="1417830" cy="1455028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1691680" y="2204864"/>
            <a:ext cx="5760640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группового наставничества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молодыми педагогами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МДОУ №11 «Колокольчик»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9"/>
            <a:ext cx="1549592" cy="1440160"/>
          </a:xfrm>
          <a:prstGeom prst="ellipse">
            <a:avLst/>
          </a:prstGeom>
          <a:ln w="381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AutoShape 2" descr="mdou11kolokolchik.tutaev@yarregion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55575" y="116632"/>
            <a:ext cx="8880921" cy="66247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7975" y="269032"/>
            <a:ext cx="8880921" cy="662473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77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75576"/>
              </p:ext>
            </p:extLst>
          </p:nvPr>
        </p:nvGraphicFramePr>
        <p:xfrm>
          <a:off x="179512" y="116632"/>
          <a:ext cx="8712968" cy="641708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712968"/>
              </a:tblGrid>
              <a:tr h="3354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ПЛАН МЕРОПРИЯТИЙ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С МОЛОДЫМИ 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ПЕДАГОГАМИ</a:t>
                      </a:r>
                      <a:b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СОПРОВОЖДЕНИЮ ДЕТЕЙ С ОВЗ</a:t>
                      </a:r>
                      <a:endParaRPr lang="ru-RU" sz="11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47921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«Организация групп комбинированной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направленности.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взаимодействия педагогов и специалистов»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335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развития детей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 с нозологиями».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3 : «Организация развивающей предметно-пространственной среды для детей с ОВЗ в группах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учетом рекомендаций ПМПК»</a:t>
                      </a:r>
                      <a:endParaRPr lang="ru-RU" sz="1000" b="1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42931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4: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«Строение и функции речевого аппарата: артикуляционный отдел,  дыхательный отдел, голосовой отдел»</a:t>
                      </a: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4157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: «Особенности эмоционально-волевой и коммуникативной сфер у детей с ОВЗ»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335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фонематических процессов у детей»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50322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у ребёнка навыков правильного звукопроизношения.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 над звуком»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335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мелкой моторики у детей с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41577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пространственных и временных представлений у старших дошкольников»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31380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«Формирование лексико-грамматического строя и связной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речи»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335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«Профилактика нарушений чтения и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письма»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33548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«Развитие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коммуникации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через различные виды игр»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50322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Семинар</a:t>
                      </a:r>
                      <a:r>
                        <a:rPr lang="ru-RU" sz="14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: 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«Особенности организации взаимодействия педагогов с семьями, воспитывающих детей дошкольного возраста с </a:t>
                      </a: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ОВЗ»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  <a:tr h="50322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</a:t>
                      </a:r>
                      <a:r>
                        <a:rPr lang="ru-RU" sz="14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инар 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:«Развитие когнитивных способностей у детей с ОВЗ»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9177" marR="59177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2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7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51" r="33415"/>
          <a:stretch/>
        </p:blipFill>
        <p:spPr>
          <a:xfrm>
            <a:off x="131106" y="257345"/>
            <a:ext cx="4283291" cy="594067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11" r="100000">
                        <a14:foregroundMark x1="48667" y1="28745" x2="48667" y2="28745"/>
                        <a14:foregroundMark x1="37556" y1="38192" x2="37556" y2="38192"/>
                        <a14:foregroundMark x1="84778" y1="17274" x2="84778" y2="17274"/>
                        <a14:foregroundMark x1="74778" y1="25776" x2="74778" y2="25776"/>
                        <a14:foregroundMark x1="75333" y1="15520" x2="75333" y2="15520"/>
                        <a14:foregroundMark x1="36778" y1="21862" x2="36778" y2="21862"/>
                        <a14:foregroundMark x1="54556" y1="67206" x2="54556" y2="67206"/>
                        <a14:foregroundMark x1="55222" y1="72335" x2="55222" y2="72335"/>
                        <a14:foregroundMark x1="64222" y1="67476" x2="64222" y2="67476"/>
                        <a14:foregroundMark x1="41222" y1="60324" x2="41222" y2="60324"/>
                        <a14:foregroundMark x1="47556" y1="63968" x2="47556" y2="63968"/>
                        <a14:foregroundMark x1="51778" y1="59514" x2="51778" y2="59514"/>
                        <a14:foregroundMark x1="33778" y1="66667" x2="33778" y2="66667"/>
                        <a14:foregroundMark x1="73778" y1="86370" x2="73778" y2="86370"/>
                        <a14:foregroundMark x1="53222" y1="88259" x2="53222" y2="88259"/>
                        <a14:foregroundMark x1="44556" y1="90013" x2="44556" y2="90013"/>
                        <a14:foregroundMark x1="64667" y1="87989" x2="64667" y2="87989"/>
                        <a14:foregroundMark x1="72444" y1="89879" x2="72444" y2="89879"/>
                        <a14:foregroundMark x1="75333" y1="88529" x2="75333" y2="88529"/>
                        <a14:foregroundMark x1="67556" y1="90013" x2="67556" y2="90013"/>
                        <a14:foregroundMark x1="17667" y1="87449" x2="17667" y2="87449"/>
                        <a14:foregroundMark x1="23778" y1="89204" x2="23778" y2="89204"/>
                        <a14:foregroundMark x1="19889" y1="91633" x2="19889" y2="91633"/>
                        <a14:foregroundMark x1="14111" y1="90688" x2="14111" y2="90688"/>
                        <a14:foregroundMark x1="50222" y1="89204" x2="50222" y2="89204"/>
                        <a14:foregroundMark x1="31667" y1="69501" x2="31667" y2="69501"/>
                        <a14:foregroundMark x1="27556" y1="83401" x2="27556" y2="83401"/>
                        <a14:foregroundMark x1="52667" y1="57625" x2="52667" y2="57625"/>
                        <a14:foregroundMark x1="44778" y1="54791" x2="44778" y2="54791"/>
                        <a14:foregroundMark x1="76778" y1="14440" x2="76778" y2="14440"/>
                        <a14:foregroundMark x1="80889" y1="7962" x2="81778" y2="7557"/>
                        <a14:foregroundMark x1="89556" y1="12416" x2="89556" y2="12416"/>
                        <a14:foregroundMark x1="93333" y1="11606" x2="93333" y2="11606"/>
                        <a14:foregroundMark x1="78444" y1="23617" x2="78444" y2="23617"/>
                        <a14:foregroundMark x1="76667" y1="21997" x2="76667" y2="21997"/>
                        <a14:foregroundMark x1="69444" y1="18758" x2="69000" y2="17409"/>
                        <a14:foregroundMark x1="69778" y1="13225" x2="70556" y2="11876"/>
                        <a14:foregroundMark x1="72889" y1="9177" x2="72889" y2="9177"/>
                        <a14:foregroundMark x1="78333" y1="93387" x2="78333" y2="93387"/>
                        <a14:foregroundMark x1="82889" y1="91633" x2="82889" y2="91633"/>
                        <a14:foregroundMark x1="84889" y1="96626" x2="84889" y2="96626"/>
                        <a14:foregroundMark x1="86333" y1="90688" x2="86333" y2="90688"/>
                        <a14:foregroundMark x1="89889" y1="96086" x2="89889" y2="94872"/>
                        <a14:foregroundMark x1="21667" y1="28880" x2="21667" y2="28880"/>
                        <a14:foregroundMark x1="25444" y1="27800" x2="25444" y2="27800"/>
                        <a14:foregroundMark x1="26444" y1="26451" x2="26444" y2="26451"/>
                        <a14:foregroundMark x1="39111" y1="70445" x2="39111" y2="704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65" y="1412776"/>
            <a:ext cx="5548942" cy="4568629"/>
          </a:xfrm>
          <a:prstGeom prst="rect">
            <a:avLst/>
          </a:prstGeom>
        </p:spPr>
      </p:pic>
      <p:sp>
        <p:nvSpPr>
          <p:cNvPr id="4" name="Овальная выноска 3"/>
          <p:cNvSpPr/>
          <p:nvPr/>
        </p:nvSpPr>
        <p:spPr>
          <a:xfrm>
            <a:off x="5940152" y="1397988"/>
            <a:ext cx="2994621" cy="1373704"/>
          </a:xfrm>
          <a:prstGeom prst="wedgeEllipseCallout">
            <a:avLst>
              <a:gd name="adj1" fmla="val -59166"/>
              <a:gd name="adj2" fmla="val 46543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СЕМИНАРЫ ПРАКТИКУМЫ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89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498" y="3333806"/>
            <a:ext cx="1899987" cy="12331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92" b="98920" l="0" r="98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393" y="237816"/>
            <a:ext cx="2890282" cy="16319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667" r="99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72" y="1987390"/>
            <a:ext cx="936104" cy="9361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167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773" y="5128719"/>
            <a:ext cx="1930610" cy="8526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833">
                        <a14:foregroundMark x1="28333" y1="31500" x2="28333" y2="31500"/>
                        <a14:foregroundMark x1="75667" y1="93000" x2="75667" y2="93000"/>
                        <a14:foregroundMark x1="85500" y1="86833" x2="85500" y2="86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485" y="2632972"/>
            <a:ext cx="1490515" cy="149051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470" b="98485" l="9953" r="100000">
                        <a14:foregroundMark x1="94076" y1="72727" x2="94076" y2="72727"/>
                        <a14:foregroundMark x1="95261" y1="84848" x2="95261" y2="84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470" y="5188092"/>
            <a:ext cx="1715214" cy="107200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262" y="5250170"/>
            <a:ext cx="1642321" cy="9478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35476" y1="82429" x2="35476" y2="82429"/>
                        <a14:foregroundMark x1="57381" y1="43429" x2="57381" y2="43429"/>
                        <a14:foregroundMark x1="75317" y1="23857" x2="75317" y2="23857"/>
                        <a14:foregroundMark x1="76349" y1="68286" x2="76349" y2="68286"/>
                        <a14:foregroundMark x1="71667" y1="66571" x2="71667" y2="66571"/>
                        <a14:foregroundMark x1="85952" y1="79143" x2="85952" y2="79143"/>
                        <a14:foregroundMark x1="84365" y1="80429" x2="84365" y2="80429"/>
                        <a14:foregroundMark x1="86429" y1="75286" x2="86429" y2="75286"/>
                        <a14:foregroundMark x1="84286" y1="72571" x2="84286" y2="72571"/>
                        <a14:foregroundMark x1="83333" y1="73714" x2="83333" y2="73714"/>
                        <a14:foregroundMark x1="68492" y1="15857" x2="68492" y2="15857"/>
                        <a14:foregroundMark x1="77857" y1="9857" x2="77857" y2="9857"/>
                        <a14:foregroundMark x1="87619" y1="25571" x2="87619" y2="25571"/>
                        <a14:foregroundMark x1="86905" y1="49429" x2="86905" y2="49429"/>
                        <a14:foregroundMark x1="69762" y1="74857" x2="69762" y2="74857"/>
                        <a14:foregroundMark x1="66825" y1="61571" x2="66825" y2="61571"/>
                        <a14:foregroundMark x1="66190" y1="52429" x2="66190" y2="52429"/>
                        <a14:foregroundMark x1="68651" y1="43143" x2="68810" y2="42571"/>
                        <a14:foregroundMark x1="71032" y1="51143" x2="71032" y2="51143"/>
                        <a14:foregroundMark x1="74524" y1="46571" x2="74524" y2="46571"/>
                        <a14:foregroundMark x1="76349" y1="10714" x2="76349" y2="10714"/>
                        <a14:foregroundMark x1="81667" y1="17000" x2="81667" y2="17000"/>
                        <a14:foregroundMark x1="84365" y1="16571" x2="84365" y2="16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02" r="53529" b="10025"/>
          <a:stretch/>
        </p:blipFill>
        <p:spPr>
          <a:xfrm>
            <a:off x="122926" y="814355"/>
            <a:ext cx="809307" cy="10554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592" b="98920" l="0" r="98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17789">
            <a:off x="3362637" y="209453"/>
            <a:ext cx="2142635" cy="120980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592" b="98920" l="0" r="989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75214">
            <a:off x="2846610" y="209453"/>
            <a:ext cx="2142635" cy="120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34362"/>
            <a:ext cx="7056784" cy="529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85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965245" cy="43204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Организация наставничества в ДОУ</a:t>
            </a:r>
            <a:endParaRPr lang="ru-RU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44288"/>
              </p:ext>
            </p:extLst>
          </p:nvPr>
        </p:nvGraphicFramePr>
        <p:xfrm>
          <a:off x="755576" y="692696"/>
          <a:ext cx="7632847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6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88841"/>
            <a:ext cx="2505964" cy="279672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3707904" y="2852936"/>
            <a:ext cx="2016224" cy="180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Молодой педагог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463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Прямая со стрелкой 25"/>
          <p:cNvCxnSpPr>
            <a:endCxn id="12" idx="0"/>
          </p:cNvCxnSpPr>
          <p:nvPr/>
        </p:nvCxnSpPr>
        <p:spPr>
          <a:xfrm>
            <a:off x="5652120" y="1603730"/>
            <a:ext cx="1620180" cy="268936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96949" y="1624109"/>
            <a:ext cx="43951" cy="30076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endCxn id="11" idx="0"/>
          </p:cNvCxnSpPr>
          <p:nvPr/>
        </p:nvCxnSpPr>
        <p:spPr>
          <a:xfrm flipH="1">
            <a:off x="2015716" y="1624109"/>
            <a:ext cx="1404156" cy="27343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Методическая помощь </a:t>
            </a:r>
            <a:r>
              <a:rPr lang="ru-RU" sz="3100" dirty="0" smtClean="0">
                <a:solidFill>
                  <a:srgbClr val="C00000"/>
                </a:solidFill>
              </a:rPr>
              <a:t>наставникам и молодым педагогам</a:t>
            </a:r>
            <a:endParaRPr lang="ru-RU" sz="3100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323528" y="116632"/>
            <a:ext cx="1471410" cy="1471410"/>
            <a:chOff x="3096345" y="0"/>
            <a:chExt cx="1471410" cy="14714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3096345" y="0"/>
              <a:ext cx="1471410" cy="1471410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3311828" y="215483"/>
              <a:ext cx="1040444" cy="1040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Старший воспитатель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8" name="Прямая соединительная линия 7"/>
          <p:cNvCxnSpPr/>
          <p:nvPr/>
        </p:nvCxnSpPr>
        <p:spPr>
          <a:xfrm flipV="1">
            <a:off x="1579454" y="1583351"/>
            <a:ext cx="6376921" cy="4075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804889" y="2121265"/>
            <a:ext cx="2232248" cy="11521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Планирование работы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037137" y="2852936"/>
            <a:ext cx="2232248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Организация работы с родителями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899592" y="4358450"/>
            <a:ext cx="2232248" cy="115212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Знакомство с документами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56176" y="4293096"/>
            <a:ext cx="2232248" cy="11521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Участие в конкурсах, выступлениях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652120" y="2132856"/>
            <a:ext cx="2592288" cy="115212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Самообразование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3651790" y="4581128"/>
            <a:ext cx="2232248" cy="11521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КПК</a:t>
            </a:r>
            <a:endParaRPr lang="ru-RU" sz="1400" b="1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9" idx="0"/>
          </p:cNvCxnSpPr>
          <p:nvPr/>
        </p:nvCxnSpPr>
        <p:spPr>
          <a:xfrm flipH="1">
            <a:off x="1921013" y="1608421"/>
            <a:ext cx="1116124" cy="512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endCxn id="10" idx="0"/>
          </p:cNvCxnSpPr>
          <p:nvPr/>
        </p:nvCxnSpPr>
        <p:spPr>
          <a:xfrm flipH="1">
            <a:off x="4153261" y="1583351"/>
            <a:ext cx="202715" cy="1269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6156176" y="1624109"/>
            <a:ext cx="972108" cy="4971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13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Психологическая поддержка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79512" y="95397"/>
            <a:ext cx="1471410" cy="1471410"/>
            <a:chOff x="5256583" y="1584173"/>
            <a:chExt cx="1471410" cy="14714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Овал 4"/>
            <p:cNvSpPr/>
            <p:nvPr/>
          </p:nvSpPr>
          <p:spPr>
            <a:xfrm>
              <a:off x="5256583" y="1584173"/>
              <a:ext cx="1471410" cy="1471410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69994"/>
                <a:satOff val="-4659"/>
                <a:lumOff val="-589"/>
                <a:alphaOff val="0"/>
              </a:schemeClr>
            </a:fillRef>
            <a:effectRef idx="2">
              <a:schemeClr val="accent5">
                <a:hueOff val="669994"/>
                <a:satOff val="-4659"/>
                <a:lumOff val="-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Овал 4"/>
            <p:cNvSpPr/>
            <p:nvPr/>
          </p:nvSpPr>
          <p:spPr>
            <a:xfrm>
              <a:off x="5472066" y="1799656"/>
              <a:ext cx="1040444" cy="1040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Педагог-психолог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7" name="Прямая соединительная линия 6"/>
          <p:cNvCxnSpPr/>
          <p:nvPr/>
        </p:nvCxnSpPr>
        <p:spPr>
          <a:xfrm flipV="1">
            <a:off x="1403647" y="2204864"/>
            <a:ext cx="6376921" cy="4075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130898"/>
              </p:ext>
            </p:extLst>
          </p:nvPr>
        </p:nvGraphicFramePr>
        <p:xfrm>
          <a:off x="1059233" y="2708920"/>
          <a:ext cx="7113168" cy="234026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556584"/>
                <a:gridCol w="3556584"/>
              </a:tblGrid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«Уверенный шаг в профессию»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«Я в коллективе» (командообразование) 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1881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«Успешный</a:t>
                      </a:r>
                      <a:r>
                        <a:rPr lang="ru-RU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педагог это – Я»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Тренинг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«Тайм-менеджмент в профессии»</a:t>
                      </a:r>
                      <a:endParaRPr lang="ru-RU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 flipV="1">
            <a:off x="1475656" y="5517232"/>
            <a:ext cx="6376921" cy="4075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4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52" y="1622191"/>
            <a:ext cx="2997467" cy="318879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42" b="89952" l="9959" r="100000">
                        <a14:foregroundMark x1="64627" y1="28511" x2="64627" y2="28511"/>
                        <a14:foregroundMark x1="66390" y1="29116" x2="66390" y2="29116"/>
                        <a14:foregroundMark x1="59855" y1="7506" x2="59855" y2="7506"/>
                        <a14:foregroundMark x1="67946" y1="4298" x2="69710" y2="3692"/>
                        <a14:foregroundMark x1="81846" y1="3450" x2="81846" y2="3450"/>
                        <a14:foregroundMark x1="84751" y1="5811" x2="84751" y2="5811"/>
                        <a14:foregroundMark x1="93568" y1="10109" x2="93568" y2="10109"/>
                        <a14:foregroundMark x1="92427" y1="13075" x2="93568" y2="14165"/>
                        <a14:foregroundMark x1="97199" y1="16102" x2="97199" y2="16102"/>
                        <a14:foregroundMark x1="96162" y1="20157" x2="95436" y2="20823"/>
                        <a14:foregroundMark x1="92427" y1="25303" x2="92427" y2="25303"/>
                        <a14:foregroundMark x1="49170" y1="25726" x2="49170" y2="25726"/>
                        <a14:foregroundMark x1="50311" y1="28511" x2="50311" y2="28511"/>
                        <a14:foregroundMark x1="54357" y1="30024" x2="54357" y2="30024"/>
                        <a14:foregroundMark x1="49896" y1="15436" x2="49896" y2="14831"/>
                        <a14:foregroundMark x1="49896" y1="11380" x2="51349" y2="9685"/>
                        <a14:foregroundMark x1="56120" y1="7082" x2="58402" y2="6053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9632" y="1735317"/>
            <a:ext cx="2348457" cy="402564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74" l="0" r="100000">
                        <a14:foregroundMark x1="39231" y1="25989" x2="39231" y2="25989"/>
                        <a14:foregroundMark x1="54000" y1="24972" x2="54000" y2="24972"/>
                        <a14:foregroundMark x1="33846" y1="25650" x2="33846" y2="25198"/>
                        <a14:foregroundMark x1="57385" y1="27006" x2="57385" y2="27006"/>
                        <a14:foregroundMark x1="55846" y1="25650" x2="55846" y2="25650"/>
                        <a14:foregroundMark x1="56000" y1="25085" x2="56000" y2="25085"/>
                        <a14:foregroundMark x1="58462" y1="25198" x2="58462" y2="25198"/>
                        <a14:foregroundMark x1="33231" y1="23955" x2="33231" y2="23955"/>
                        <a14:foregroundMark x1="35385" y1="23390" x2="35385" y2="23390"/>
                        <a14:foregroundMark x1="35538" y1="25424" x2="35538" y2="25424"/>
                        <a14:foregroundMark x1="38923" y1="63390" x2="38923" y2="63390"/>
                        <a14:foregroundMark x1="36000" y1="74689" x2="36000" y2="74689"/>
                        <a14:foregroundMark x1="33846" y1="78531" x2="33538" y2="78983"/>
                        <a14:foregroundMark x1="31692" y1="82147" x2="31692" y2="82147"/>
                        <a14:foregroundMark x1="18769" y1="71412" x2="18769" y2="71412"/>
                        <a14:foregroundMark x1="21385" y1="65085" x2="21385" y2="65085"/>
                        <a14:foregroundMark x1="24923" y1="61695" x2="25692" y2="60565"/>
                        <a14:foregroundMark x1="27077" y1="58418" x2="27077" y2="58418"/>
                        <a14:foregroundMark x1="29385" y1="56949" x2="30308" y2="56158"/>
                        <a14:foregroundMark x1="32308" y1="55141" x2="32923" y2="54576"/>
                        <a14:foregroundMark x1="34615" y1="53672" x2="34615" y2="53672"/>
                        <a14:foregroundMark x1="36308" y1="53672" x2="36308" y2="53672"/>
                        <a14:foregroundMark x1="38308" y1="54915" x2="38308" y2="54915"/>
                        <a14:foregroundMark x1="39538" y1="57175" x2="39538" y2="57175"/>
                        <a14:foregroundMark x1="53231" y1="59435" x2="53231" y2="59435"/>
                        <a14:foregroundMark x1="54769" y1="60565" x2="54769" y2="60565"/>
                        <a14:foregroundMark x1="54615" y1="63955" x2="54615" y2="63955"/>
                        <a14:foregroundMark x1="53846" y1="66328" x2="53846" y2="66328"/>
                        <a14:foregroundMark x1="54000" y1="69040" x2="54000" y2="69040"/>
                        <a14:foregroundMark x1="54000" y1="71186" x2="54000" y2="71186"/>
                        <a14:foregroundMark x1="53385" y1="73785" x2="53385" y2="73785"/>
                        <a14:foregroundMark x1="53385" y1="76610" x2="53385" y2="77062"/>
                        <a14:foregroundMark x1="52923" y1="81921" x2="52923" y2="81921"/>
                        <a14:foregroundMark x1="49846" y1="95819" x2="49846" y2="95819"/>
                        <a14:foregroundMark x1="41077" y1="94463" x2="40000" y2="94124"/>
                        <a14:foregroundMark x1="34154" y1="92429" x2="34154" y2="92429"/>
                        <a14:foregroundMark x1="35077" y1="92090" x2="36462" y2="92203"/>
                        <a14:foregroundMark x1="38923" y1="92090" x2="38923" y2="92090"/>
                        <a14:foregroundMark x1="41231" y1="91299" x2="41231" y2="91299"/>
                        <a14:foregroundMark x1="42923" y1="90847" x2="42923" y2="90847"/>
                        <a14:foregroundMark x1="41077" y1="95480" x2="41077" y2="95480"/>
                        <a14:foregroundMark x1="37385" y1="96836" x2="36615" y2="96723"/>
                        <a14:foregroundMark x1="35846" y1="96384" x2="35231" y2="95706"/>
                        <a14:foregroundMark x1="35077" y1="95141" x2="35077" y2="94011"/>
                        <a14:foregroundMark x1="18154" y1="88249" x2="18154" y2="88249"/>
                        <a14:foregroundMark x1="18615" y1="91299" x2="18615" y2="91299"/>
                        <a14:foregroundMark x1="18769" y1="79435" x2="18769" y2="79435"/>
                        <a14:foregroundMark x1="19385" y1="76610" x2="19385" y2="76610"/>
                        <a14:foregroundMark x1="19538" y1="74350" x2="20000" y2="73785"/>
                        <a14:foregroundMark x1="21385" y1="70734" x2="21692" y2="70282"/>
                        <a14:foregroundMark x1="20154" y1="80565" x2="20154" y2="80565"/>
                        <a14:foregroundMark x1="21385" y1="80339" x2="21385" y2="80339"/>
                        <a14:foregroundMark x1="16615" y1="80226" x2="16615" y2="80226"/>
                        <a14:foregroundMark x1="16154" y1="80565" x2="16154" y2="80565"/>
                        <a14:foregroundMark x1="22615" y1="80565" x2="22615" y2="80565"/>
                        <a14:foregroundMark x1="23538" y1="81130" x2="23538" y2="81130"/>
                        <a14:foregroundMark x1="24154" y1="81130" x2="24154" y2="81130"/>
                        <a14:foregroundMark x1="61077" y1="27684" x2="61077" y2="27684"/>
                        <a14:foregroundMark x1="62000" y1="25198" x2="62000" y2="25198"/>
                        <a14:foregroundMark x1="61846" y1="23955" x2="61231" y2="23955"/>
                        <a14:foregroundMark x1="35385" y1="56384" x2="35385" y2="56384"/>
                        <a14:foregroundMark x1="33846" y1="59774" x2="34154" y2="60791"/>
                        <a14:foregroundMark x1="36923" y1="62486" x2="37538" y2="62373"/>
                        <a14:foregroundMark x1="38923" y1="59887" x2="38923" y2="59887"/>
                        <a14:foregroundMark x1="33231" y1="68475" x2="33231" y2="68475"/>
                        <a14:foregroundMark x1="35077" y1="68249" x2="35077" y2="68249"/>
                        <a14:foregroundMark x1="37846" y1="68588" x2="37846" y2="68588"/>
                        <a14:foregroundMark x1="38923" y1="71977" x2="38923" y2="71977"/>
                        <a14:foregroundMark x1="37846" y1="79209" x2="37846" y2="79209"/>
                        <a14:foregroundMark x1="53538" y1="79322" x2="53538" y2="79322"/>
                        <a14:foregroundMark x1="53385" y1="91751" x2="53385" y2="91751"/>
                        <a14:foregroundMark x1="48769" y1="91186" x2="48769" y2="91186"/>
                        <a14:foregroundMark x1="48308" y1="92090" x2="48308" y2="92090"/>
                        <a14:foregroundMark x1="49077" y1="91525" x2="50462" y2="92203"/>
                        <a14:foregroundMark x1="50923" y1="92542" x2="51538" y2="92542"/>
                        <a14:foregroundMark x1="53231" y1="93220" x2="53231" y2="93220"/>
                        <a14:foregroundMark x1="53231" y1="96045" x2="53231" y2="96045"/>
                        <a14:foregroundMark x1="52308" y1="97401" x2="51385" y2="97401"/>
                        <a14:foregroundMark x1="48615" y1="97627" x2="44000" y2="97401"/>
                        <a14:foregroundMark x1="35231" y1="96949" x2="35231" y2="96949"/>
                        <a14:foregroundMark x1="32615" y1="97740" x2="32615" y2="96836"/>
                        <a14:foregroundMark x1="32154" y1="96158" x2="32000" y2="94915"/>
                        <a14:foregroundMark x1="31846" y1="93898" x2="31385" y2="92655"/>
                        <a14:foregroundMark x1="54000" y1="82373" x2="54000" y2="82373"/>
                        <a14:foregroundMark x1="56000" y1="81808" x2="56000" y2="81808"/>
                        <a14:foregroundMark x1="56308" y1="69153" x2="56308" y2="69153"/>
                        <a14:foregroundMark x1="55538" y1="65424" x2="55538" y2="65424"/>
                        <a14:foregroundMark x1="56462" y1="62486" x2="56462" y2="62486"/>
                        <a14:foregroundMark x1="32308" y1="74463" x2="32308" y2="74463"/>
                        <a14:foregroundMark x1="33846" y1="70847" x2="34308" y2="70169"/>
                        <a14:foregroundMark x1="37538" y1="67797" x2="37538" y2="67797"/>
                        <a14:foregroundMark x1="38923" y1="65763" x2="38923" y2="65763"/>
                        <a14:foregroundMark x1="37692" y1="64746" x2="37692" y2="64746"/>
                        <a14:foregroundMark x1="32000" y1="72203" x2="32000" y2="72203"/>
                        <a14:foregroundMark x1="35538" y1="72316" x2="35538" y2="72316"/>
                        <a14:foregroundMark x1="37846" y1="73559" x2="37846" y2="73559"/>
                        <a14:foregroundMark x1="38000" y1="77175" x2="38000" y2="77175"/>
                        <a14:foregroundMark x1="36462" y1="81695" x2="35692" y2="82034"/>
                        <a14:foregroundMark x1="34154" y1="83842" x2="34154" y2="83842"/>
                        <a14:foregroundMark x1="32000" y1="83616" x2="32000" y2="83616"/>
                        <a14:foregroundMark x1="50769" y1="55254" x2="50769" y2="55254"/>
                        <a14:foregroundMark x1="38154" y1="54237" x2="38154" y2="54237"/>
                        <a14:foregroundMark x1="36308" y1="52542" x2="36308" y2="52542"/>
                        <a14:foregroundMark x1="36000" y1="50508" x2="36000" y2="50508"/>
                        <a14:foregroundMark x1="37538" y1="56384" x2="37538" y2="56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670" y="1800912"/>
            <a:ext cx="1902721" cy="2831351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3917565" y="4557821"/>
            <a:ext cx="1471410" cy="1471410"/>
            <a:chOff x="5256583" y="1584173"/>
            <a:chExt cx="1471410" cy="14714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3" name="Овал 2"/>
            <p:cNvSpPr/>
            <p:nvPr/>
          </p:nvSpPr>
          <p:spPr>
            <a:xfrm>
              <a:off x="5256583" y="1584173"/>
              <a:ext cx="1471410" cy="1471410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669994"/>
                <a:satOff val="-4659"/>
                <a:lumOff val="-589"/>
                <a:alphaOff val="0"/>
              </a:schemeClr>
            </a:fillRef>
            <a:effectRef idx="2">
              <a:schemeClr val="accent5">
                <a:hueOff val="669994"/>
                <a:satOff val="-4659"/>
                <a:lumOff val="-58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Овал 4"/>
            <p:cNvSpPr/>
            <p:nvPr/>
          </p:nvSpPr>
          <p:spPr>
            <a:xfrm>
              <a:off x="5472066" y="1799656"/>
              <a:ext cx="1040444" cy="1040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Педагог-психолог</a:t>
              </a:r>
              <a:endParaRPr lang="ru-RU" sz="14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4"/>
          <p:cNvGrpSpPr/>
          <p:nvPr/>
        </p:nvGrpSpPr>
        <p:grpSpPr>
          <a:xfrm>
            <a:off x="1358219" y="4342338"/>
            <a:ext cx="1471410" cy="1471410"/>
            <a:chOff x="4399939" y="3972628"/>
            <a:chExt cx="1471410" cy="147141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Овал 5"/>
            <p:cNvSpPr/>
            <p:nvPr/>
          </p:nvSpPr>
          <p:spPr>
            <a:xfrm>
              <a:off x="4399939" y="3972628"/>
              <a:ext cx="1471410" cy="1471410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1339988"/>
                <a:satOff val="-9317"/>
                <a:lumOff val="-1177"/>
                <a:alphaOff val="0"/>
              </a:schemeClr>
            </a:fillRef>
            <a:effectRef idx="2">
              <a:schemeClr val="accent5">
                <a:hueOff val="1339988"/>
                <a:satOff val="-9317"/>
                <a:lumOff val="-117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4615422" y="4188111"/>
              <a:ext cx="1040444" cy="10404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Учитель-логопед</a:t>
              </a:r>
              <a:endPara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6300191" y="4287641"/>
            <a:ext cx="1581515" cy="1473322"/>
            <a:chOff x="1728189" y="4032445"/>
            <a:chExt cx="1581515" cy="1473322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Овал 8"/>
            <p:cNvSpPr/>
            <p:nvPr/>
          </p:nvSpPr>
          <p:spPr>
            <a:xfrm>
              <a:off x="1728189" y="4032445"/>
              <a:ext cx="1581515" cy="1473322"/>
            </a:xfrm>
            <a:prstGeom prst="ellipse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2009983"/>
                <a:satOff val="-13976"/>
                <a:lumOff val="-1766"/>
                <a:alphaOff val="0"/>
              </a:schemeClr>
            </a:fillRef>
            <a:effectRef idx="2">
              <a:schemeClr val="accent5">
                <a:hueOff val="2009983"/>
                <a:satOff val="-13976"/>
                <a:lumOff val="-176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Овал 4"/>
            <p:cNvSpPr/>
            <p:nvPr/>
          </p:nvSpPr>
          <p:spPr>
            <a:xfrm>
              <a:off x="1959797" y="4248208"/>
              <a:ext cx="1118299" cy="104179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Учитель-дефектолог</a:t>
              </a:r>
              <a:endParaRPr lang="ru-RU" sz="16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1049638" y="548680"/>
            <a:ext cx="6965245" cy="105846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200" b="1" dirty="0" smtClean="0">
                <a:solidFill>
                  <a:srgbClr val="C00000"/>
                </a:solidFill>
              </a:rPr>
              <a:t>Сопровождение молодых педагогов в работе с детьми с ОВЗ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6" name="AutoShape 2" descr="https://i.pinimg.com/736x/27/ed/d3/27edd320f03a7d9d5d16c88c5f28937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4" descr="https://i.pinimg.com/736x/27/ed/d3/27edd320f03a7d9d5d16c88c5f28937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952863" cy="282314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789040"/>
            <a:ext cx="6952863" cy="2304256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831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65" y="767071"/>
            <a:ext cx="7008779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26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7308304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404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190" y="705487"/>
            <a:ext cx="7295218" cy="5387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698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292</TotalTime>
  <Words>311</Words>
  <Application>Microsoft Office PowerPoint</Application>
  <PresentationFormat>Экран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Кнопка</vt:lpstr>
      <vt:lpstr>Методическое турне «Успешное наставничество»</vt:lpstr>
      <vt:lpstr>Организация наставничества в ДОУ</vt:lpstr>
      <vt:lpstr>Методическая помощь наставникам и молодым педагогам</vt:lpstr>
      <vt:lpstr>Психологическая поддержка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ПК2</dc:creator>
  <cp:lastModifiedBy>User Windows</cp:lastModifiedBy>
  <cp:revision>32</cp:revision>
  <dcterms:created xsi:type="dcterms:W3CDTF">2023-04-19T06:01:11Z</dcterms:created>
  <dcterms:modified xsi:type="dcterms:W3CDTF">2023-11-23T17:48:13Z</dcterms:modified>
</cp:coreProperties>
</file>