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60" r:id="rId4"/>
    <p:sldId id="261" r:id="rId5"/>
    <p:sldId id="259" r:id="rId6"/>
    <p:sldId id="257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560840" cy="46805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Совместная деятельность детей</a:t>
            </a:r>
            <a:r>
              <a:rPr lang="ru-RU" sz="3200" dirty="0">
                <a:solidFill>
                  <a:srgbClr val="0070C0"/>
                </a:solidFill>
              </a:rPr>
              <a:t>,</a:t>
            </a:r>
            <a:r>
              <a:rPr lang="ru-RU" sz="3200" dirty="0" smtClean="0">
                <a:solidFill>
                  <a:srgbClr val="0070C0"/>
                </a:solidFill>
              </a:rPr>
              <a:t> родителей, педагогов Физкультурный досуг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 «Загадочный космос»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Апрель 2019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</a:t>
            </a:r>
            <a:endParaRPr lang="ru-RU" dirty="0"/>
          </a:p>
        </p:txBody>
      </p:sp>
      <p:pic>
        <p:nvPicPr>
          <p:cNvPr id="1026" name="Picture 2" descr="C:\Users\user\Desktop\фото клуб\gZeo5nhG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" y="1268760"/>
            <a:ext cx="8852325" cy="515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9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луб\IMG_20190411_1728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3935" r="3298" b="9597"/>
          <a:stretch/>
        </p:blipFill>
        <p:spPr bwMode="auto">
          <a:xfrm>
            <a:off x="2195736" y="188640"/>
            <a:ext cx="5112568" cy="635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0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луб\IMG_20190411_17375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179"/>
            <a:ext cx="5040560" cy="637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2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луб\UW-wLpsqU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7"/>
            <a:ext cx="4752528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84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 клуб\BFeCK0DQWNs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6148" y="221226"/>
            <a:ext cx="5478495" cy="63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8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клуб\sEt-WhDtY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8654"/>
            <a:ext cx="46445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2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клуб\IMG_20191127_142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00" y="404664"/>
            <a:ext cx="752507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9478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10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Совместная деятельность детей, родителей, педагогов Физкультурный досуг  «Загадочный космос»   Апрель 2019</vt:lpstr>
      <vt:lpstr>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Лёля</dc:creator>
  <cp:lastModifiedBy>Бабец</cp:lastModifiedBy>
  <cp:revision>17</cp:revision>
  <dcterms:created xsi:type="dcterms:W3CDTF">2019-11-27T10:15:12Z</dcterms:created>
  <dcterms:modified xsi:type="dcterms:W3CDTF">2019-12-01T17:20:09Z</dcterms:modified>
</cp:coreProperties>
</file>