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58" r:id="rId4"/>
    <p:sldId id="264" r:id="rId5"/>
    <p:sldId id="265" r:id="rId6"/>
    <p:sldId id="256" r:id="rId7"/>
    <p:sldId id="263" r:id="rId8"/>
    <p:sldId id="262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«Любимые игрушки»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6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exp_Dns\Desktop\_Cq8PVg9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259633"/>
            <a:ext cx="9931907" cy="132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exp_Dns\Desktop\TiMcV9Vrs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39" y="-2360613"/>
            <a:ext cx="10332640" cy="137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Dexp_Dns\Desktop\KSq80lEQH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402337"/>
            <a:ext cx="9443442" cy="125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exp_Dns\Desktop\kiOXkWHj_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963" y="-1244600"/>
            <a:ext cx="12192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exp_Dns\Desktop\azSRF7gdf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013" y="-1069975"/>
            <a:ext cx="12192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exp_Dns\Desktop\mYFeUFy28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100" y="-1789113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exp_Dns\Desktop\tfcJ9fiXt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663" y="-1517650"/>
            <a:ext cx="12192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exp_Dns\Desktop\oCSngM8I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0388" y="-1595438"/>
            <a:ext cx="12192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«Любимые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user</cp:lastModifiedBy>
  <cp:revision>7</cp:revision>
  <dcterms:created xsi:type="dcterms:W3CDTF">2020-12-07T17:20:54Z</dcterms:created>
  <dcterms:modified xsi:type="dcterms:W3CDTF">2020-12-10T07:55:51Z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1179818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