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B0645-6E39-4FFA-91ED-A937CC230A24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FB99-8362-48F7-B4F1-F65E8B8FC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950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B0645-6E39-4FFA-91ED-A937CC230A24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FB99-8362-48F7-B4F1-F65E8B8FC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218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B0645-6E39-4FFA-91ED-A937CC230A24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FB99-8362-48F7-B4F1-F65E8B8FC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009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B0645-6E39-4FFA-91ED-A937CC230A24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FB99-8362-48F7-B4F1-F65E8B8FC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173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B0645-6E39-4FFA-91ED-A937CC230A24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FB99-8362-48F7-B4F1-F65E8B8FC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39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B0645-6E39-4FFA-91ED-A937CC230A24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FB99-8362-48F7-B4F1-F65E8B8FC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95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B0645-6E39-4FFA-91ED-A937CC230A24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FB99-8362-48F7-B4F1-F65E8B8FC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463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B0645-6E39-4FFA-91ED-A937CC230A24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FB99-8362-48F7-B4F1-F65E8B8FC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059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B0645-6E39-4FFA-91ED-A937CC230A24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FB99-8362-48F7-B4F1-F65E8B8FC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262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B0645-6E39-4FFA-91ED-A937CC230A24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FB99-8362-48F7-B4F1-F65E8B8FC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190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B0645-6E39-4FFA-91ED-A937CC230A24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FB99-8362-48F7-B4F1-F65E8B8FC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65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B0645-6E39-4FFA-91ED-A937CC230A24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FFB99-8362-48F7-B4F1-F65E8B8FC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35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316835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Совместная деятельность детей, родителей, педагогов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"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Раз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, два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- для вас спортивная игра!"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5373216"/>
            <a:ext cx="3704456" cy="55091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Декабрь, 2019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796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7c71bc0820d86d0516e21ebd473f5e8c-V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642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91212_17115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300"/>
            <a:ext cx="9144000" cy="612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3228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91212_17145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075"/>
            <a:ext cx="9144000" cy="5910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8456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91212_1716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4102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91212_17164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238"/>
            <a:ext cx="9144000" cy="6611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3004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91212_1719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563"/>
            <a:ext cx="9144000" cy="6492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5513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91212_22321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75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5040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3e865cab230346bbb7536c6d8763f792-V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6905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</TotalTime>
  <Words>10</Words>
  <Application>Microsoft Office PowerPoint</Application>
  <PresentationFormat>Экран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Совместная деятельность детей, родителей, педагогов  "Раз, два - для вас спортивная игра!"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user</dc:creator>
  <cp:lastModifiedBy>Бабец</cp:lastModifiedBy>
  <cp:revision>3</cp:revision>
  <dcterms:created xsi:type="dcterms:W3CDTF">2020-02-10T07:00:42Z</dcterms:created>
  <dcterms:modified xsi:type="dcterms:W3CDTF">2020-02-10T18:37:41Z</dcterms:modified>
</cp:coreProperties>
</file>