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0" r:id="rId7"/>
    <p:sldId id="261" r:id="rId8"/>
    <p:sldId id="262" r:id="rId9"/>
  </p:sldIdLst>
  <p:sldSz cx="9144000" cy="6858000" type="screen4x3"/>
  <p:notesSz cx="6858000" cy="9144000"/>
  <p:photoAlbum/>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D4804BC-C9C9-4CA0-9BEA-EE418D23E187}" type="datetimeFigureOut">
              <a:rPr lang="ru-RU" smtClean="0"/>
              <a:t>11.06.2019</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A2EA1FD-1649-43B7-8461-BE68C47717C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D4804BC-C9C9-4CA0-9BEA-EE418D23E187}" type="datetimeFigureOut">
              <a:rPr lang="ru-RU" smtClean="0"/>
              <a:t>11.06.2019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2EA1FD-1649-43B7-8461-BE68C47717C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D4804BC-C9C9-4CA0-9BEA-EE418D23E187}" type="datetimeFigureOut">
              <a:rPr lang="ru-RU" smtClean="0"/>
              <a:t>11.06.2019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2EA1FD-1649-43B7-8461-BE68C47717C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D4804BC-C9C9-4CA0-9BEA-EE418D23E187}" type="datetimeFigureOut">
              <a:rPr lang="ru-RU" smtClean="0"/>
              <a:t>11.06.2019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2EA1FD-1649-43B7-8461-BE68C47717C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D4804BC-C9C9-4CA0-9BEA-EE418D23E187}" type="datetimeFigureOut">
              <a:rPr lang="ru-RU" smtClean="0"/>
              <a:t>11.06.2019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2EA1FD-1649-43B7-8461-BE68C47717C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6D4804BC-C9C9-4CA0-9BEA-EE418D23E187}" type="datetimeFigureOut">
              <a:rPr lang="ru-RU" smtClean="0"/>
              <a:t>11.06.2019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2EA1FD-1649-43B7-8461-BE68C47717CA}"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6D4804BC-C9C9-4CA0-9BEA-EE418D23E187}" type="datetimeFigureOut">
              <a:rPr lang="ru-RU" smtClean="0"/>
              <a:t>11.06.2019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A2EA1FD-1649-43B7-8461-BE68C47717CA}"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D4804BC-C9C9-4CA0-9BEA-EE418D23E187}" type="datetimeFigureOut">
              <a:rPr lang="ru-RU" smtClean="0"/>
              <a:t>11.06.2019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A2EA1FD-1649-43B7-8461-BE68C47717C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804BC-C9C9-4CA0-9BEA-EE418D23E187}" type="datetimeFigureOut">
              <a:rPr lang="ru-RU" smtClean="0"/>
              <a:t>11.06.2019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A2EA1FD-1649-43B7-8461-BE68C47717C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6D4804BC-C9C9-4CA0-9BEA-EE418D23E187}" type="datetimeFigureOut">
              <a:rPr lang="ru-RU" smtClean="0"/>
              <a:t>11.06.2019</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CA2EA1FD-1649-43B7-8461-BE68C47717C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6D4804BC-C9C9-4CA0-9BEA-EE418D23E187}" type="datetimeFigureOut">
              <a:rPr lang="ru-RU" smtClean="0"/>
              <a:t>11.06.2019</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CA2EA1FD-1649-43B7-8461-BE68C47717C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D4804BC-C9C9-4CA0-9BEA-EE418D23E187}" type="datetimeFigureOut">
              <a:rPr lang="ru-RU" smtClean="0"/>
              <a:t>11.06.2019</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A2EA1FD-1649-43B7-8461-BE68C47717C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1052736"/>
            <a:ext cx="6192688" cy="391632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Кубок района по городошному спорту среди детских команд дошкольных учреждений ТМР</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a:xfrm>
            <a:off x="1979712" y="5949280"/>
            <a:ext cx="5712179" cy="576064"/>
          </a:xfrm>
        </p:spPr>
        <p:txBody>
          <a:bodyPr/>
          <a:lstStyle/>
          <a:p>
            <a:r>
              <a:rPr lang="ru-RU" b="1" dirty="0"/>
              <a:t>8 июня 2019 г.</a:t>
            </a:r>
            <a:endParaRPr lang="ru-RU" dirty="0"/>
          </a:p>
        </p:txBody>
      </p:sp>
    </p:spTree>
    <p:extLst>
      <p:ext uri="{BB962C8B-B14F-4D97-AF65-F5344CB8AC3E}">
        <p14:creationId xmlns:p14="http://schemas.microsoft.com/office/powerpoint/2010/main" val="370358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692696"/>
            <a:ext cx="7560840" cy="5030373"/>
          </a:xfrm>
        </p:spPr>
        <p:txBody>
          <a:bodyPr>
            <a:normAutofit lnSpcReduction="10000"/>
          </a:bodyPr>
          <a:lstStyle/>
          <a:p>
            <a:pPr algn="just"/>
            <a:r>
              <a:rPr lang="ru-RU" b="1" dirty="0">
                <a:solidFill>
                  <a:srgbClr val="002060"/>
                </a:solidFill>
                <a:latin typeface="Times New Roman" panose="02020603050405020304" pitchFamily="18" charset="0"/>
                <a:cs typeface="Times New Roman" panose="02020603050405020304" pitchFamily="18" charset="0"/>
              </a:rPr>
              <a:t>8 июня 2019 г. состоялись соревнования на Кубок района по городошному спорту среди детских команд дошкольных учреждений ТМР. От нашего детского сада под руководством инструктора по физической культуре Ольги Леонидовна Рубец участвовало 4 воспитанника из подготовительной группы № 12. Дети показали меткость, точность удара, выдержку и заняли 1 место. МОЛОДЦЫ</a:t>
            </a:r>
            <a:r>
              <a:rPr lang="ru-RU" b="1" dirty="0" smtClean="0">
                <a:solidFill>
                  <a:srgbClr val="002060"/>
                </a:solidFill>
                <a:latin typeface="Times New Roman" panose="02020603050405020304" pitchFamily="18" charset="0"/>
                <a:cs typeface="Times New Roman" panose="02020603050405020304" pitchFamily="18" charset="0"/>
              </a:rPr>
              <a:t>!</a:t>
            </a:r>
          </a:p>
          <a:p>
            <a:pPr algn="just"/>
            <a:r>
              <a:rPr lang="ru-RU" b="1" dirty="0" smtClean="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А так же состоялись соревнования среди семейных команд "Мама, папа, я - городошная семья". Участвовала семья </a:t>
            </a:r>
            <a:r>
              <a:rPr lang="ru-RU" b="1" dirty="0" err="1">
                <a:solidFill>
                  <a:srgbClr val="002060"/>
                </a:solidFill>
                <a:latin typeface="Times New Roman" panose="02020603050405020304" pitchFamily="18" charset="0"/>
                <a:cs typeface="Times New Roman" panose="02020603050405020304" pitchFamily="18" charset="0"/>
              </a:rPr>
              <a:t>Лесниковых</a:t>
            </a:r>
            <a:r>
              <a:rPr lang="ru-RU" b="1" dirty="0">
                <a:solidFill>
                  <a:srgbClr val="002060"/>
                </a:solidFill>
                <a:latin typeface="Times New Roman" panose="02020603050405020304" pitchFamily="18" charset="0"/>
                <a:cs typeface="Times New Roman" panose="02020603050405020304" pitchFamily="18" charset="0"/>
              </a:rPr>
              <a:t> из подготовительной группы № 13. И так же заняли 1 место. МОЛОДЦЫ! Дети и родители награждены медалями, грамотой и Кубком!</a:t>
            </a:r>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88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RhFAPo5k8A"/>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19772" y="692696"/>
            <a:ext cx="4104456" cy="5472608"/>
          </a:xfrm>
          <a:prstGeom prst="rect">
            <a:avLst/>
          </a:prstGeom>
          <a:noFill/>
          <a:ln>
            <a:noFill/>
          </a:ln>
        </p:spPr>
      </p:pic>
    </p:spTree>
    <p:extLst>
      <p:ext uri="{BB962C8B-B14F-4D97-AF65-F5344CB8AC3E}">
        <p14:creationId xmlns:p14="http://schemas.microsoft.com/office/powerpoint/2010/main" val="422884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jOEvvXkgOY"/>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08906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oGVz_A5y3A"/>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18795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RHzCoeEATc"/>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96994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2Vb1d_QSH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96514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Nf47mPDq_c"/>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8368749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TotalTime>
  <Words>120</Words>
  <Application>Microsoft Office PowerPoint</Application>
  <PresentationFormat>Экран (4:3)</PresentationFormat>
  <Paragraphs>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Кнопка</vt:lpstr>
      <vt:lpstr>Кубок района по городошному спорту среди детских команд дошкольных учреждений ТМР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Кубок района по городошному спорту среди детских команд дошкольных учреждений ТМР</dc:title>
  <dc:creator>Бабец</dc:creator>
  <cp:lastModifiedBy>Бабец</cp:lastModifiedBy>
  <cp:revision>1</cp:revision>
  <dcterms:created xsi:type="dcterms:W3CDTF">2019-06-11T10:00:37Z</dcterms:created>
  <dcterms:modified xsi:type="dcterms:W3CDTF">2019-06-11T10:04:41Z</dcterms:modified>
</cp:coreProperties>
</file>