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7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2850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1921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6279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5573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22937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69790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8644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0978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9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936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9195-9453-4650-9EBE-61772F3A7B2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02A14-7792-4B32-8206-344538096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056784" cy="28083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досуг</a:t>
            </a:r>
            <a:b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семейном клубе  «Крепыш»</a:t>
            </a:r>
            <a:b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"Путешествие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космос»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и родители подготовительной группы №12)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400800" cy="5509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№11 «Колокольчик»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0903" y="5301208"/>
            <a:ext cx="30963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2018</a:t>
            </a:r>
          </a:p>
        </p:txBody>
      </p:sp>
    </p:spTree>
    <p:extLst>
      <p:ext uri="{BB962C8B-B14F-4D97-AF65-F5344CB8AC3E}">
        <p14:creationId xmlns:p14="http://schemas.microsoft.com/office/powerpoint/2010/main" val="36790739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C_2aUinD0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0"/>
            <a:ext cx="7937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826931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6oOMm54b_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0"/>
            <a:ext cx="7512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023838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F-08n-nXt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187837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dkDCVtgt5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0"/>
            <a:ext cx="7743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574566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HL30sieHiU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234579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yt8AtuG5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0"/>
            <a:ext cx="8261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845100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9UqSsvbcM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0"/>
            <a:ext cx="7808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362314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 Физкультурный досуг в семейном клубе  «Крепыш»   "Путешествие в космос» (дети и родители подготовительной группы №12)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Физкультурный досуг в семейном клубе  «Крепыш»   "Путешествие в космос» (дети и родители подготовительной группы №12) </dc:title>
  <dc:creator>Бабец</dc:creator>
  <cp:lastModifiedBy>Бабец</cp:lastModifiedBy>
  <cp:revision>1</cp:revision>
  <dcterms:created xsi:type="dcterms:W3CDTF">2019-01-17T10:34:23Z</dcterms:created>
  <dcterms:modified xsi:type="dcterms:W3CDTF">2019-01-17T10:41:38Z</dcterms:modified>
</cp:coreProperties>
</file>