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064B21-B3D8-4C23-BD7F-F8A5011FB5FB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9A33B7-B781-4FD5-8F38-98D03704AD2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667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МДОУ №11 «Колокольчик»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443" y="2132856"/>
            <a:ext cx="82362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День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Государственного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флага 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Российской </a:t>
            </a:r>
            <a:r>
              <a:rPr lang="ru-RU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федерации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48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03_0937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74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103_0939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36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608_0912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92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608_0917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88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608_0937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2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7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893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ysClr val="windowText" lastClr="000000"/>
      </a:dk1>
      <a:lt1>
        <a:sysClr val="window" lastClr="FFFFFF"/>
      </a:lt1>
      <a:dk2>
        <a:srgbClr val="758C5A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12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Бабец</dc:creator>
  <cp:lastModifiedBy>Бабец</cp:lastModifiedBy>
  <cp:revision>1</cp:revision>
  <dcterms:created xsi:type="dcterms:W3CDTF">2018-08-23T09:39:39Z</dcterms:created>
  <dcterms:modified xsi:type="dcterms:W3CDTF">2018-08-23T09:44:51Z</dcterms:modified>
</cp:coreProperties>
</file>