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2" r:id="rId5"/>
    <p:sldId id="270" r:id="rId6"/>
    <p:sldId id="274" r:id="rId7"/>
    <p:sldId id="271" r:id="rId8"/>
    <p:sldId id="273" r:id="rId9"/>
    <p:sldId id="26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2" d="100"/>
        <a:sy n="162" d="100"/>
      </p:scale>
      <p:origin x="0" y="150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ro.ranepa.ru/navigator-programm-do#parcialniye_programmi" TargetMode="External"/><Relationship Id="rId2" Type="http://schemas.openxmlformats.org/officeDocument/2006/relationships/hyperlink" Target="https://mbdou70-rostov.ru/wp-content/uploads/2020/01/PROGRAMMA-STEM-OBRAZOVANIE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42;&#1077;&#1089;&#1077;&#1083;&#1099;&#1081;%20&#1088;&#1102;&#1082;&#1079;&#1072;&#1095;&#1086;&#1082;.pd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STEM_obrazovanie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054;&#1090;%20&#1060;&#1088;&#1105;&#1073;&#1077;&#1083;&#1103;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52;&#1080;&#1088;%20&#1073;&#1077;&#1079;&#1086;&#1087;&#1072;&#1089;&#1085;&#1086;&#1089;&#1090;&#1080;%20&#1051;&#1099;&#1082;&#1086;&#1074;&#1072;%20&#1048;.&#1040;.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&#1058;&#1080;&#1084;&#1086;&#1092;&#1077;&#1077;&#1074;&#1072;%20%20&#1060;&#1086;&#1088;&#1084;&#1080;&#1088;&#1086;&#1074;&#1072;&#1085;&#1080;&#1077;%20&#1073;&#1077;&#1079;&#1086;&#1087;&#1072;&#1089;&#1085;&#1086;&#1089;&#1090;&#1080;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&#1057;%20&#1095;&#1080;&#1089;&#1090;&#1099;&#1084;%20&#1089;&#1077;&#1088;&#1076;&#1094;&#1077;&#1084;.pdf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&#1055;&#1088;&#1086;&#1075;&#1088;&#1072;&#1084;&#1084;&#1072;%20&#1064;&#1072;&#1093;&#1084;&#1072;&#1090;&#1099;%20&#1060;&#1048;&#1056;&#1054;.pdf" TargetMode="Externa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60;&#1069;&#1052;&#1055;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200" dirty="0">
                <a:effectLst/>
                <a:latin typeface="Times New Roman"/>
                <a:ea typeface="Calibri"/>
                <a:cs typeface="Times New Roman"/>
              </a:rPr>
              <a:t>Муниципальное дошкольное образовательное учреждение </a:t>
            </a:r>
            <a:r>
              <a:rPr lang="ru-RU" sz="2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2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200" dirty="0">
                <a:effectLst/>
                <a:latin typeface="Times New Roman"/>
                <a:ea typeface="Calibri"/>
                <a:cs typeface="Times New Roman"/>
              </a:rPr>
              <a:t>«Детский сад № 11 «</a:t>
            </a:r>
            <a:r>
              <a:rPr lang="ru-RU" sz="2200" dirty="0" smtClean="0">
                <a:effectLst/>
                <a:latin typeface="Times New Roman"/>
                <a:ea typeface="Calibri"/>
                <a:cs typeface="Times New Roman"/>
              </a:rPr>
              <a:t>Колокольчик»</a:t>
            </a:r>
            <a:br>
              <a:rPr lang="ru-RU" sz="2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200" dirty="0" smtClean="0">
                <a:effectLst/>
                <a:latin typeface="Times New Roman"/>
                <a:ea typeface="Calibri"/>
                <a:cs typeface="Times New Roman"/>
              </a:rPr>
              <a:t>Тутаевского </a:t>
            </a:r>
            <a:r>
              <a:rPr lang="ru-RU" sz="2200" dirty="0">
                <a:effectLst/>
                <a:latin typeface="Times New Roman"/>
                <a:ea typeface="Calibri"/>
                <a:cs typeface="Times New Roman"/>
              </a:rPr>
              <a:t>муниципального района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708920"/>
            <a:ext cx="7498080" cy="1117104"/>
          </a:xfrm>
        </p:spPr>
        <p:txBody>
          <a:bodyPr>
            <a:noAutofit/>
          </a:bodyPr>
          <a:lstStyle/>
          <a:p>
            <a:pPr marL="82296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Консультация для педагогов ДОУ</a:t>
            </a:r>
          </a:p>
          <a:p>
            <a:pPr marL="82296" indent="0" algn="ctr">
              <a:buNone/>
            </a:pPr>
            <a:r>
              <a:rPr lang="ru-RU" b="1" dirty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Современные Парциальные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5892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Старший воспитатель Дмитриева Р.Ю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ru-RU" sz="2000" dirty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  <a:latin typeface="Times New Roman"/>
                <a:ea typeface="Calibri"/>
                <a:cs typeface="Times New Roman"/>
              </a:rPr>
              <a:t>                               2020г.</a:t>
            </a:r>
            <a:endParaRPr lang="ru-RU" sz="2000" dirty="0">
              <a:solidFill>
                <a:schemeClr val="tx2">
                  <a:satMod val="130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026" name="Picture 2" descr="C:\Users\Колокольчик\Desktop\5b57d114f88c3c664ce83f3aa14037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84" y="4759263"/>
            <a:ext cx="3078832" cy="20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4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effectLst/>
                <a:latin typeface="Times New Roman"/>
                <a:ea typeface="+mn-ea"/>
                <a:cs typeface="Times New Roman"/>
              </a:rPr>
              <a:t>STEM </a:t>
            </a:r>
            <a:r>
              <a:rPr lang="ru-RU" sz="2000" dirty="0" smtClean="0">
                <a:effectLst/>
                <a:latin typeface="Times New Roman"/>
                <a:ea typeface="+mn-ea"/>
                <a:cs typeface="Times New Roman"/>
              </a:rPr>
              <a:t>–ОБРАЗОВАНИЕ ДЕТЕЙ ДОШКОЛЬНОГО И МЛАДШЕГО ШКОЛЬНОГО ВОЗРАСТА</a:t>
            </a:r>
            <a:r>
              <a:rPr lang="ru-RU" sz="1600" dirty="0" smtClean="0">
                <a:effectLst/>
                <a:latin typeface="Calibri"/>
                <a:ea typeface="+mn-ea"/>
                <a:cs typeface="Times New Roman"/>
              </a:rPr>
              <a:t/>
            </a:r>
            <a:br>
              <a:rPr lang="ru-RU" sz="1600" dirty="0" smtClean="0">
                <a:effectLst/>
                <a:latin typeface="Calibri"/>
                <a:ea typeface="+mn-ea"/>
                <a:cs typeface="Times New Roman"/>
              </a:rPr>
            </a:br>
            <a:r>
              <a:rPr lang="ru-RU" sz="2000" u="sng" dirty="0">
                <a:effectLst>
                  <a:outerShdw blurRad="50038" dist="29972" dir="5400000" algn="tl">
                    <a:srgbClr val="000000">
                      <a:alpha val="30000"/>
                    </a:srgbClr>
                  </a:outerShdw>
                </a:effectLst>
                <a:hlinkClick r:id="rId2"/>
              </a:rPr>
              <a:t>https://mbdou70-rostov.ru/wp-content/uploads/2020/01/PROGRAMMA-STEM-OBRAZOVANIE.pdf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Ресурсы: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институт развития образования</a:t>
            </a:r>
          </a:p>
          <a:p>
            <a:r>
              <a:rPr lang="en-US" sz="16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  <a:hlinkClick r:id="rId3"/>
              </a:rPr>
              <a:t>https</a:t>
            </a:r>
            <a:r>
              <a:rPr lang="en-US" sz="16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  <a:hlinkClick r:id="rId3"/>
              </a:rPr>
              <a:t>://firo.ranepa.ru/navigator-programm-do#parcialniye_programmi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Колокольчик\Desktop\a07a67c269043027949d507126c3a2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6120680" cy="287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9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368152"/>
          </a:xfrm>
        </p:spPr>
        <p:txBody>
          <a:bodyPr>
            <a:normAutofit/>
          </a:bodyPr>
          <a:lstStyle/>
          <a:p>
            <a:pPr algn="ctr" fontAlgn="base"/>
            <a:r>
              <a:rPr lang="ru-RU" sz="20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Чеменева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А.А, Мельникова А.Ф., Волкова В.С.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рекреационного туризма для детей старшего дошкольного возраста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«Весёлый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Рюкзачок»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- 2019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4248472" cy="52173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82296" indent="0" fontAlgn="base">
              <a:buNone/>
            </a:pPr>
            <a:r>
              <a:rPr lang="ru-RU" sz="43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43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"Весёлый Рюкзачок" разработана в соответствии с требованиями ФГОС ДО. В программе представлены современные организационно-методические подходы к использованию средств рекреационного туризма для развития детей старшего дошкольного возраста (5–7 лет). Туристическая деятельность  представлена как средство оздоровления, развития двигательной сферы и познания ребёнком окружающего мира, воспитания ответственного отношения к природной и социальной среде и формирования личности ребёнка. В программе дано тематическое планирование для двух возрастных групп; раскрыто содержание образовательной деятельности в соответствии с разделами и темами, заявленными в программе; описаны средства и методы реализации программы; даны рекомендации по организации предметно-пространственной среды. В программе обозначено содержание и формы взаимодействия с родителями воспитанников; предложены: список художественной и специальной литературы, наборов моделей, макетов, атласов и туристического снаряжения. В методический комплект программы входят программа, сценарии образовательной деятельности с детьми и развивающие тетради.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914" y="1524000"/>
            <a:ext cx="3103471" cy="5073352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0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70504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Волосовец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Т.В., Маркова В.А., Аверин С.А. </a:t>
            </a:r>
            <a: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STEM-образование</a:t>
            </a:r>
            <a: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и младшего школь­ного возраста. Парциальная модульная программа развития интеллектуальных способностей в процессе познавательной деятельности и вовлечения в научно-техническое творчество -  </a:t>
            </a:r>
            <a:r>
              <a:rPr lang="ru-RU" sz="18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2000" b="1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916832"/>
            <a:ext cx="3960440" cy="48245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82296" indent="0" fontAlgn="base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</a:p>
          <a:p>
            <a:pPr marL="82296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«STEM–образование детей дошкольного и младшего школьного возраста» (далее – Программа) предназначена для использования в дошкольных образовательных и общеобразовательных организациях, а также в организациях дополнительного образования. Программа позволяет включаться в ее освоение на любом этапе дошкольного и начального общего образования.</a:t>
            </a:r>
          </a:p>
          <a:p>
            <a:pPr marL="82296" indent="0" fontAlgn="base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цели и задачи реализации, возрастные особенности и динамику развития интеллектуальных способностей детей, планируемые результаты освоения детьми содержания Программы, особенности организации образовательного процесса, содержание, примерное тематическое планирование, а также методическое обеспечение Программы.</a:t>
            </a:r>
          </a:p>
          <a:p>
            <a:pPr marL="82296" indent="0" fontAlgn="base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Модулями Программы являются: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Дидактическая система 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Фребеля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Экспериментирование с живой и неживой природой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LEGO-конструирование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Математическое развитие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Робототехника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Мультистудия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«Я творю мир»</a:t>
            </a:r>
          </a:p>
          <a:p>
            <a:endParaRPr lang="ru-RU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88840"/>
            <a:ext cx="3306106" cy="4608512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9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44016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2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Волосовец</a:t>
            </a:r>
            <a:r>
              <a:rPr lang="ru-RU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Т.В., Карпова Ю.В., Тимофеева Т.В.  </a:t>
            </a: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</a:t>
            </a:r>
            <a:r>
              <a:rPr lang="ru-RU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От </a:t>
            </a:r>
            <a:r>
              <a:rPr lang="ru-RU" sz="22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Фрёбеля</a:t>
            </a:r>
            <a:r>
              <a:rPr lang="ru-RU" sz="22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 до робота: растим будущих </a:t>
            </a: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инженеров»</a:t>
            </a:r>
            <a:r>
              <a:rPr lang="ru-RU" sz="22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- 2018</a:t>
            </a:r>
            <a: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524000"/>
            <a:ext cx="3905584" cy="492933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82296" indent="0" algn="just" fontAlgn="base">
              <a:buNone/>
            </a:pPr>
            <a:r>
              <a:rPr lang="ru-RU" sz="43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43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43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в соответствии с требованиями ФЗ «Об образовании в РФ» и ФГОС дошкольного образования с учетом результатов отечественных психолого-педагогических исследований в области дошкольного образования. В программе представлено новое содержание образования, связанное с техническим контентом в дошкольном возрасте, не ограниченное уже существующими (конструированием и математикой) его компонентами, а дополненное новыми, необходимыми  для системного мышления. Сфера апробации программы - образовательное пространство системы дошкольного </a:t>
            </a:r>
            <a:r>
              <a:rPr lang="ru-RU" sz="43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образованияАудитория</a:t>
            </a:r>
            <a:r>
              <a:rPr lang="ru-RU" sz="43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– педагоги и дети старших и подготовительных к школе групп, методическая служба системы дошкольного образования. Основной целью является разработка системы формирования у детей предпосылок готовности к изучению технических наук средствами игрового оборудования в соответствии с ФГОС дошкольного образования.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628800"/>
            <a:ext cx="3298547" cy="4752528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5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1224136"/>
          </a:xfrm>
        </p:spPr>
        <p:txBody>
          <a:bodyPr>
            <a:noAutofit/>
          </a:bodyPr>
          <a:lstStyle/>
          <a:p>
            <a:pPr algn="ctr" fontAlgn="base"/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Лыкова И.А.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для детей дошкольного возраста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«МИР БЕЗ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ОПАСНОСТИ» -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412776"/>
            <a:ext cx="4104456" cy="511256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82296" indent="0" algn="just" fontAlgn="base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Аннотация: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программа, разра­ботанная в соответствии с ФГОС ДО и направленная на формирование культуры безопасности личности в условиях развивающего дошкольного образования. Охватывает следующие виды детской безопасности: витальная (жизнь и здоровье), социальная, экологическая, дорожная, пожарная, ин­формационная и др. Определяет стратегию, целевые ориентиры, ключевые задачи, базисное содержание, модель взаимодействия педагога с детьми, психолого-педагогические условия, критерии педагогической диагностики (мониторинга). Раскрывает принципы организации развивающей пред­метно-пространственной среды. Предлагает варианты адаптации про­граммного содержания к запросу особого ребенка. Особенностью авторского подхода является моделирование образовательных ситуаций, отражающих путь развития человеческой культуры и общества (взаимосвязь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культуро­творчества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нормотворчества). Программа обеспечена методическими и дидактическими пособиями. Автор программы – Лыкова И.А. </a:t>
            </a:r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735" y="1524000"/>
            <a:ext cx="3435745" cy="4859127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 Л. Тимофеева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Формирование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культуры безопасности у детей от 3 до 8 лет.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/>
            </a:r>
            <a:b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</a:b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программа.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—2019</a:t>
            </a:r>
            <a: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1196752"/>
            <a:ext cx="4320480" cy="55446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 fontAlgn="base">
              <a:buNone/>
            </a:pPr>
            <a:r>
              <a:rPr lang="ru-RU" sz="1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«Формирование культуры безопасности у детей от 3 до 8 лет» предлагает пути решения поиска путей обеспечения безопасности дошкольников на основе современных исследований с учетом тенденций развития детской популяции и системы образования, требований, отраженных в федеральном законе «Об образовании в Российской Федерации» и Федеральном государственном образовательном стандарте дошкольного образования (ФГОС ДО).</a:t>
            </a:r>
          </a:p>
          <a:p>
            <a:pPr marL="82296" indent="0" algn="just" fontAlgn="base">
              <a:buNone/>
            </a:pP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возрастных особенностей дошкольники не способны обеспечить собственную безопасность, но данный период сенситивен для приобщения детей к культуре безопасности, кроме того потребность в безопасности — одна из базовых потребностей человека, основная и доминирующая потребность ребенка, депривация которой может затормозить или деформировать его дальнейшее развитие.  На протяжении всего дошкольного детства сохраняются две важнейшие задачи, решаемые в рамках семьи и дошкольной образовательной организации (ДОО): обеспечение безопасности жизнедеятельности детей и выбор оптимальных методов, содержание работы по формированию культуры безопасности на каждом возрастном этапе. В  парциальной программе «Формирование культуры безопасности у детей от 3 до 8 лет» представлены задачи и содержание образовательной деятельности в рамках образовательной области «Социально-коммуникативное развитие»  по формированию основ безопасного поведения детей дошкольного возраста.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68760"/>
            <a:ext cx="3143250" cy="5400600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программа духовно-нравственного воспитания детей 5–7 лет 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«С чистым сердцем»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- 2019</a:t>
            </a:r>
            <a: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4248472" cy="500134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 fontAlgn="base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в соответствии с требованиями ФГОС ДО. В основу содержания программы положены духовно-нравственные ценности, сложившиеся в процессе культурного развития России: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семьёй и Отечеством. Программа содержит опыт ознакомления дошкольников (5–7 лет) с биографиями выдающихся исторических личностей и героев современности, чья жизнь является достойным примером для подражания. Цель программы – духовно-нравственное воспитание дошкольников через приобщение к отечественным ценностям и к культурному наследию родного края. Содержание программы реализуется в ходе образовательной деятельности, режимных моментов, в самостоятельной деятельности детей через взаимодействие с родителями воспитанников. Виды деятельности, используемые при реализации программы, открывают широкие возможности использования развивающих ситуаций в процессе воспитания дошкольников. В приложении к программе даны примерные конспекты образовательной деятельности, пословицы и поговорки, сказки и рассказы. Программа адресована педагогам ДОО.</a:t>
            </a:r>
          </a:p>
          <a:p>
            <a:endParaRPr lang="ru-RU" sz="1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152655" cy="4824536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algn="ctr" fontAlgn="base"/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Программа «Феникс»</a:t>
            </a:r>
            <a:r>
              <a:rPr lang="ru-RU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Шахматы для дошкольников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- 2017</a:t>
            </a:r>
            <a: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  <a:t/>
            </a:r>
            <a:br>
              <a:rPr lang="ru-RU" sz="2000" b="1" dirty="0">
                <a:solidFill>
                  <a:srgbClr val="333333"/>
                </a:solidFill>
                <a:effectLst/>
                <a:latin typeface="Arial Narrow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052736"/>
            <a:ext cx="4176464" cy="55892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 algn="just" fontAlgn="base">
              <a:buNone/>
            </a:pPr>
            <a:r>
              <a:rPr lang="ru-RU" sz="12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1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«Феникс – шахматы для дошкольников» разработана в соответствии с ФГОС ДО и может быть использована в любом ДОО в сочетании с любой образовательной программой. Программа разработана на основе системно-</a:t>
            </a:r>
            <a:r>
              <a:rPr lang="ru-RU" sz="12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2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и направлена на формирование социально-коммуникативных и познавательных компетенций. Программа ориентирована на формирование личностного развития ребенка 4 лет и старше посредством вовлечения его в интеллектуально-спортивную среду, в частности путем знакомства с шахматным искусством. Для реализации программы не требуется специальных шахматных знаний и навыков игры – взрослый может пройти процесс обучения вместе с обучающимся. Программа рассчитана на проведение досугового времени с детьми в любой период года в рамках образовательных и спортивных мероприятий. Ведущими формами организации занятия являются как групповые, так и подгрупповые. Основные методы занятий с детьми: рассказ, показ, групповая и индивидуальная беседы и мероприятия со спортивным уклоном, вызывающим отношение к шахматам как виду спорта. Содержание Программы ориентировано на детей всех групп здоровья. Программа адресована тренерами по шахматам, педагогами дошкольного образования как парциальная образовательная программа, учителями начальной школы и педагогами дополнительного образования для организации внеурочной деятельности, родителями. В рамках Программы предлагается применять разработанные дидактические материалы и методические рекомендации.</a:t>
            </a:r>
          </a:p>
          <a:p>
            <a:pPr marL="82296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1124744"/>
            <a:ext cx="3384376" cy="5400600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4984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Шевелев К. В.</a:t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Парциальная  общеобразовательная  программа 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«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Формирование  элементарных </a:t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математических представлений у дошкольников»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- 2019</a:t>
            </a:r>
            <a:endParaRPr lang="ru-RU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916832"/>
            <a:ext cx="4032448" cy="480745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just" fontAlgn="base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 fontAlgn="base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Парциальная общеобразовательная программа дошкольного образования «Формирование элементарных математических представлений у дошкольников» направлена на развитие интеллектуальных и сенсорных способностей детей в возрасте от 3 до 7 лет в процессе формирования элементарных математических представлений. Программа разработана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федерального государственного образовательного стандарта дошкольного образования и предназначена для реализации в дошкольных образовательных организациях. Рекомендуется воспитателям дошкольных организаций, а также педагогам дополнительного образования, родителям, гувернерам, занимающимся подготовкой детей к школе по математике.</a:t>
            </a:r>
            <a:endParaRPr lang="ru-RU" sz="1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513584" cy="4598680"/>
          </a:xfrm>
          <a:prstGeom prst="rect">
            <a:avLst/>
          </a:prstGeom>
          <a:ln w="12700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9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931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Муниципальное дошкольное образовательное учреждение  «Детский сад № 11 «Колокольчик» Тутаевского муниципального района </vt:lpstr>
      <vt:lpstr>Чеменева А.А, Мельникова А.Ф., Волкова В.С.  Парциальная программа рекреационного туризма для детей старшего дошкольного возраста «Весёлый Рюкзачок» - 2019 </vt:lpstr>
      <vt:lpstr>Волосовец Т.В., Маркова В.А., Аверин С.А.  STEM-образование детей дошкольного и младшего школь­ного возраста. Парциальная модульная программа развития интеллектуальных способностей в процессе познавательной деятельности и вовлечения в научно-техническое творчество -  2019</vt:lpstr>
      <vt:lpstr>Волосовец Т.В., Карпова Ю.В., Тимофеева Т.В.   Парциальная образовательная программа  дошкольного образования  «От Фрёбеля до робота: растим будущих инженеров» - 2018 </vt:lpstr>
      <vt:lpstr>Лыкова И.А.  Парциальная образовательная программа для детей дошкольного возраста «МИР БЕЗ ОПАСНОСТИ» -  2017 </vt:lpstr>
      <vt:lpstr>Л. Л. Тимофеева  Формирование культуры безопасности у детей от 3 до 8 лет.  Парциальная программа. —2019 </vt:lpstr>
      <vt:lpstr>Парциальная программа духовно-нравственного воспитания детей 5–7 лет «С чистым сердцем» - 2019 </vt:lpstr>
      <vt:lpstr>Программа «Феникс». Шахматы для дошкольников - 2017 </vt:lpstr>
      <vt:lpstr>Шевелев К. В.    Парциальная  общеобразовательная  программа   дошкольного  образования   «Формирование  элементарных  математических представлений у дошкольников» - 2019</vt:lpstr>
      <vt:lpstr>STEM –ОБРАЗОВАНИЕ ДЕТЕЙ ДОШКОЛЬНОГО И МЛАДШЕГО ШКОЛЬНОГО ВОЗРАСТА https://mbdou70-rostov.ru/wp-content/uploads/2020/01/PROGRAMMA-STEM-OBRAZOVANIE.pdf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Колокольчик</dc:creator>
  <cp:lastModifiedBy>Бабец</cp:lastModifiedBy>
  <cp:revision>17</cp:revision>
  <dcterms:created xsi:type="dcterms:W3CDTF">2020-11-11T08:39:50Z</dcterms:created>
  <dcterms:modified xsi:type="dcterms:W3CDTF">2020-11-23T13:25:02Z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727601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