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84784"/>
            <a:ext cx="6172200" cy="288570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ПЕДСОВЕТ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«Патриотическое воспитание детей дошкольного возраста»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Форма проведения – </a:t>
            </a:r>
            <a:r>
              <a:rPr lang="ru-RU" sz="28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Квест</a:t>
            </a:r>
            <a:r>
              <a:rPr lang="ru-RU" sz="28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- игра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1900" y="5949280"/>
            <a:ext cx="2880320" cy="497650"/>
          </a:xfrm>
        </p:spPr>
        <p:txBody>
          <a:bodyPr/>
          <a:lstStyle/>
          <a:p>
            <a:pPr algn="ctr"/>
            <a:r>
              <a:rPr lang="ru-RU" dirty="0" smtClean="0"/>
              <a:t>20.02.2020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60648"/>
            <a:ext cx="7272808" cy="71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1000"/>
              </a:spcAft>
            </a:pPr>
            <a:r>
              <a:rPr lang="ru-RU" sz="16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Муниципальное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дошкольное образовательное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учреждение </a:t>
            </a:r>
          </a:p>
          <a:p>
            <a:pPr lvl="1" algn="ctr"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«Детский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сад № 11 «Колокольчик» 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Тутаевского муниципального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района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Повышение профессионального уровня педагогов в работе с детьми и родителями по патриотическому воспитанию.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1.Систематизировать и закрепить знания педагогов об организации образовательной деятельности с детьми дошкольного возраста по вопросам патриотического воспитания.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Обобщить опыт работы воспитателей по формированию у дошкольников патриотических чувств.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H:\годовой план 2019-2020\ПЕДСОВЕТЫ\Педсовет №3 Патриотическое воспитание\1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25277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99" y="44624"/>
            <a:ext cx="842493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Введение. Сообщение на тему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Квест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игра «Знатоки родного края»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 станция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«Теоретическая»-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Дмитриева Р.Ю.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 станция «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Знатоки городов и природы Ярославской области» -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АнисимоваН.М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 станция «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Ремесла Тутаевского района и известные земляки»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Розанова С.И.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 станция «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История родного города и области» -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Голубкова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Н.В.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 станция «Аукцион педагогических идей»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Программа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«Занимательное путешествие в страну краеведения»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Методические рекомендации по ознакомлению детей старшего дошкольного возраста с историей и культурой родного края при участии семейного клуба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spc="-20" dirty="0">
                <a:latin typeface="Times New Roman"/>
                <a:ea typeface="Calibri"/>
                <a:cs typeface="Times New Roman"/>
              </a:rPr>
              <a:t>воспитатели - </a:t>
            </a:r>
            <a:r>
              <a:rPr lang="ru-RU" sz="1600" spc="-20" dirty="0" err="1">
                <a:latin typeface="Times New Roman"/>
                <a:ea typeface="Calibri"/>
                <a:cs typeface="Times New Roman"/>
              </a:rPr>
              <a:t>Горелкина</a:t>
            </a:r>
            <a:r>
              <a:rPr lang="ru-RU" sz="1600" spc="-20" dirty="0">
                <a:latin typeface="Times New Roman"/>
                <a:ea typeface="Calibri"/>
                <a:cs typeface="Times New Roman"/>
              </a:rPr>
              <a:t> Т. А.</a:t>
            </a:r>
            <a:r>
              <a:rPr lang="ru-RU" sz="1600" spc="-20" dirty="0">
                <a:latin typeface="Times New Roman"/>
                <a:ea typeface="Times New Roman"/>
                <a:cs typeface="Times New Roman"/>
              </a:rPr>
              <a:t> Тимофеева О.А.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- Методические рекомендации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«Формирование ценностей духовной культуры у детей старшего  дошкольного возраста  посредством  проекта  «Тутаев, он же церковный городок Романов-Борисоглебск» - воспитатель Семенова Е.В.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- Домашнее задание – Конспекты занятий к модулю «Исторические достопримечательности ТМР»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в рамках МИП </a:t>
            </a:r>
            <a:r>
              <a:rPr lang="ru-RU" sz="1600" dirty="0">
                <a:latin typeface="Times New Roman"/>
                <a:ea typeface="Calibri"/>
                <a:cs typeface="Calibri"/>
              </a:rPr>
              <a:t>«Сетевое взаимодействие ДОУ и МОУ по патриотическому воспитанию как инструмент формирования гражданской идентичности обучающихся в различных видах деятельности»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 станция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Шахматка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«Патриотическое воспитание»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 станция «Аналитическая»  -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Белова Е.Н., Дмитриева Р.Ю.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Font typeface="+mj-lt"/>
              <a:buAutoNum type="arabicPeriod" startAt="3"/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Обсуждение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проекта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принятие решения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педсовета.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283" y="836712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</a:t>
            </a:r>
            <a:r>
              <a:rPr lang="ru-RU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не тот, который суетится и чванится в торжественные минуты, а тот, который ежедневно и неутомимо заботится об общем благе и не бахвалится этим</a:t>
            </a:r>
            <a:r>
              <a:rPr lang="ru-RU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i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</a:t>
            </a:r>
          </a:p>
          <a:p>
            <a:endParaRPr lang="ru-RU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 и дым нам сладок и приятен</a:t>
            </a:r>
            <a:r>
              <a:rPr lang="ru-RU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i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Грибоедов</a:t>
            </a:r>
          </a:p>
          <a:p>
            <a:endParaRPr lang="ru-RU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не должен ослеплять нас; любовь к отечеству есть действие ясного рассудка, а не слепая страсть</a:t>
            </a:r>
            <a:r>
              <a:rPr lang="ru-RU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i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 </a:t>
            </a:r>
            <a:r>
              <a:rPr lang="ru-RU" i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Карамзин</a:t>
            </a:r>
          </a:p>
          <a:p>
            <a:endParaRPr lang="ru-RU" b="0" i="0" dirty="0">
              <a:solidFill>
                <a:srgbClr val="2B2B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i="0" dirty="0">
              <a:solidFill>
                <a:srgbClr val="2B2B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373216"/>
            <a:ext cx="1113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«Родина»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763513"/>
            <a:ext cx="59046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- отечество, отчизна, страна, в которой человек родился. Исторически принадлежащая данному народу территория с ее природой, населением, особенностями исторического развития, языка, культуры, быта и нравов. В более узком смысле - чье-либо место рождения.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6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1571" y="5013176"/>
            <a:ext cx="6482694" cy="175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исторический союз НАЦИОНАЛЬНОСТЕЙ, совместное существование которых порождает ИДЕЮ единой государственности для защиты своих интересов, а также выдвигает конкретных представителей для реализации этой идеи. Нация всегда обустраивается в рамках собственного государства.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5770" y="321290"/>
            <a:ext cx="59267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и преданность своему Отечеству, и стремление сделать все возможное, чтобы сохранить культурную самобытность каждого народа, входящего в состав России.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22911"/>
            <a:ext cx="1489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«Патриотизм»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2232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«Гражданственность»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5770" y="1282578"/>
            <a:ext cx="639045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нравственная позиция, выражающаяся в чувстве долга и ответственности человека перед гражданским коллективом, к которому он принадлежит: государство, семья, церковь, профессиональная или иная общность, в готовности отстаивать и защищать от всяких посягательств её права и интересы. «Национальность» - историческая духовная общность людей, связанных между собой единством Веры, духовной и материальной культуры.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2243" y="5301208"/>
            <a:ext cx="995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«Нация»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989" y="3861048"/>
            <a:ext cx="18955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/>
                <a:ea typeface="Calibri"/>
              </a:rPr>
              <a:t>«Национальность»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56244" y="3803784"/>
            <a:ext cx="627619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 историческая духовная общность людей, связанных между собой единством Веры, духовной и материальной культуры.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78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Модель Семья → Детский сад → Родной город→ Родная страна.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6832"/>
              </p:ext>
            </p:extLst>
          </p:nvPr>
        </p:nvGraphicFramePr>
        <p:xfrm>
          <a:off x="611560" y="692697"/>
          <a:ext cx="7920880" cy="4222713"/>
        </p:xfrm>
        <a:graphic>
          <a:graphicData uri="http://schemas.openxmlformats.org/drawingml/2006/table">
            <a:tbl>
              <a:tblPr/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24814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Младший возраст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74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Моя Семья → Детский сад → Родной город→ Родная страна.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к восприятию материала по теме (занятия, в проектной деятельности и работа с родителями)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начинается с детским садом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Уточнение знаний о детском садике , знакомство 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городом.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Уточнение знаний о детском садике, знакомство с городом.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со столицей России, с символикой государства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Семья→ Детский сад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→Детский сад → Родной город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Семья→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Детский сад→ Родной город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→Родная страна.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90" marR="64390" marT="89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годовой план 2019-2020\ПЕДСОВЕТЫ\Педсовет №3 Патриотическое воспитание\10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3947651" cy="213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:\годовой план 2019-2020\ПЕДСОВЕТЫ\Педсовет №3 Патриотическое воспитание\children-faces-set-smiley-doodle-style-illustration-303447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155" y="875808"/>
            <a:ext cx="4289425" cy="4074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35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352928" cy="648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 решения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 педсовета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Продолжить систематически планировать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-образовательную процесс по патриотическому воспитанию обеспечивая единство воспитательных, развивающих и обучающих целей и задач, на необходимом и достаточном материале, максимально приближаясь к разумному «минимуму», используя разнообразные формы и виды деятельности.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Ответственные – все 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педагоги, 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старший воспитатель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Срок – постоянно.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Совершенствовать работу с семьей по патриотическому воспитанию: ежегодно проводить анкетирование по патриотическому воспитанию, с целью выявления уровня гражданской позиции родителей, проводить родительские собрания, совместные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квесты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, интеллектуальные игры. Систематизировать материал по формам общения с родителями: групповым, индивидуальным, наглядно-информационным.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Ответственные – все 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педагоги, старший воспитатель.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Срок – постоянно.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Повышать профессиональную компетентность через самообразование по проблеме патриотического воспитания через ознакомление с культурой, историей родного края.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Ответственные – все педагоги. Срок – постоянно.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Провести открытые занятия на тему «Исторические достопримечательности ТМР».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Ответственные – все 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педагоги,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старший воспитатель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Срок – апрель 2020г.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Провести «круглый стол» по защите открытых занятий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Модуль «Исторические достопримечательности» в рамках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Муниципальной инновационной площадки </a:t>
            </a:r>
            <a:r>
              <a:rPr lang="ru-RU" sz="1400" dirty="0">
                <a:latin typeface="Times New Roman"/>
                <a:ea typeface="Calibri"/>
                <a:cs typeface="Calibri"/>
              </a:rPr>
              <a:t>«Сетевое взаимодействие ДОУ и МОУ по патриотическому воспитанию как инструмент формирования гражданской идентичности обучающихся в различных видах деятельности</a:t>
            </a:r>
            <a:r>
              <a:rPr lang="ru-RU" sz="1400" dirty="0" smtClean="0">
                <a:latin typeface="Times New Roman"/>
                <a:ea typeface="Calibri"/>
                <a:cs typeface="Calibri"/>
              </a:rPr>
              <a:t>».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Ответственные – все педагоги. Срок: апрель 2020г.</a:t>
            </a:r>
            <a:endParaRPr lang="ru-RU" sz="14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В рамках подготовки к 75 -летию со дня Победы в ВОВ в группах создать мини-музей «Музей мужества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».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Выставка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детско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– родительских творческих работ «Боевая техника и куклы в военной форме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Ответственные – все 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группы. Срок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апрель 2020г.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7.  Участие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в совместном концерте на открытой площадке у ТЦ «Район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 в рамках МИП,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муниципальном фестивале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«Восходящие звездочки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». 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Ответственные - музыкальные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руководители Вагина Т.Н., Чистякова Т.В.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50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899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ПЕДСОВЕТ «Патриотическое воспитание детей дошкольного возраста» Форма проведения – Квест - игра </vt:lpstr>
      <vt:lpstr>Цель: Повышение профессионального уровня педагогов в работе с детьми и родителями по патриотическому воспитанию.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«Патриотическое воспитание детей дошкольного возраста» Форма проведения – Квест - игра </dc:title>
  <dc:creator>Колокольчик</dc:creator>
  <cp:lastModifiedBy>Колокольчик</cp:lastModifiedBy>
  <cp:revision>5</cp:revision>
  <dcterms:created xsi:type="dcterms:W3CDTF">2020-02-20T07:03:53Z</dcterms:created>
  <dcterms:modified xsi:type="dcterms:W3CDTF">2020-02-20T07:56:48Z</dcterms:modified>
</cp:coreProperties>
</file>