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chart+xml" PartName="/ppt/charts/chart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7"/>
  </p:notesMasterIdLst>
  <p:sldIdLst>
    <p:sldId id="256" r:id="rId7"/>
    <p:sldId id="278" r:id="rId8"/>
    <p:sldId id="279" r:id="rId9"/>
    <p:sldId id="263" r:id="rId10"/>
    <p:sldId id="271" r:id="rId11"/>
    <p:sldId id="274" r:id="rId12"/>
    <p:sldId id="257" r:id="rId13"/>
    <p:sldId id="259" r:id="rId14"/>
    <p:sldId id="272" r:id="rId15"/>
    <p:sldId id="260" r:id="rId16"/>
    <p:sldId id="265" r:id="rId17"/>
    <p:sldId id="277" r:id="rId18"/>
    <p:sldId id="275" r:id="rId19"/>
    <p:sldId id="261" r:id="rId20"/>
    <p:sldId id="280" r:id="rId21"/>
    <p:sldId id="273" r:id="rId22"/>
    <p:sldId id="267" r:id="rId23"/>
    <p:sldId id="281" r:id="rId24"/>
    <p:sldId id="276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1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старшая группа №8</c:v>
                </c:pt>
                <c:pt idx="1">
                  <c:v>старшая группа №9</c:v>
                </c:pt>
                <c:pt idx="2">
                  <c:v>подготовительная группа №10</c:v>
                </c:pt>
                <c:pt idx="3">
                  <c:v>подготовительная группа №11</c:v>
                </c:pt>
                <c:pt idx="4">
                  <c:v>подготовительная группа №12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0.63</c:v>
                </c:pt>
                <c:pt idx="1">
                  <c:v>0.47</c:v>
                </c:pt>
                <c:pt idx="2">
                  <c:v>0.5</c:v>
                </c:pt>
                <c:pt idx="3">
                  <c:v>0.6</c:v>
                </c:pt>
                <c:pt idx="4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9308D-04F3-4CC6-8CD8-CBCCE4AE72D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1719E0-4B5E-408D-B8B0-351506E38FAF}">
      <dgm:prSet phldrT="[Текст]"/>
      <dgm:spPr/>
      <dgm:t>
        <a:bodyPr/>
        <a:lstStyle/>
        <a:p>
          <a:r>
            <a:rPr lang="ru-RU" dirty="0" smtClean="0"/>
            <a:t>Внешние факторы </a:t>
          </a:r>
          <a:endParaRPr lang="ru-RU" dirty="0"/>
        </a:p>
      </dgm:t>
    </dgm:pt>
    <dgm:pt modelId="{D420E019-60C8-495D-BD43-F9DD36240EFB}" type="parTrans" cxnId="{778E6F5E-4331-462E-92D2-550A88AF7B31}">
      <dgm:prSet/>
      <dgm:spPr/>
      <dgm:t>
        <a:bodyPr/>
        <a:lstStyle/>
        <a:p>
          <a:endParaRPr lang="ru-RU"/>
        </a:p>
      </dgm:t>
    </dgm:pt>
    <dgm:pt modelId="{1DEA326E-EE9F-4432-8363-5A36F8CF95C3}" type="sibTrans" cxnId="{778E6F5E-4331-462E-92D2-550A88AF7B31}">
      <dgm:prSet/>
      <dgm:spPr/>
      <dgm:t>
        <a:bodyPr/>
        <a:lstStyle/>
        <a:p>
          <a:endParaRPr lang="ru-RU"/>
        </a:p>
      </dgm:t>
    </dgm:pt>
    <dgm:pt modelId="{1049DAE4-CD68-4C4C-8E6C-492170EE8323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Низкий уровень функциональной грамотности дошкольников и взрослых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5FD04-66BE-43CE-8D9E-37E89B015B58}" type="parTrans" cxnId="{30D942E2-3CE0-4AD3-A65C-FB7F0928B557}">
      <dgm:prSet/>
      <dgm:spPr/>
      <dgm:t>
        <a:bodyPr/>
        <a:lstStyle/>
        <a:p>
          <a:endParaRPr lang="ru-RU"/>
        </a:p>
      </dgm:t>
    </dgm:pt>
    <dgm:pt modelId="{A38AF459-1E41-4CA2-BD76-2A360FFBC6D2}" type="sibTrans" cxnId="{30D942E2-3CE0-4AD3-A65C-FB7F0928B557}">
      <dgm:prSet/>
      <dgm:spPr/>
      <dgm:t>
        <a:bodyPr/>
        <a:lstStyle/>
        <a:p>
          <a:endParaRPr lang="ru-RU"/>
        </a:p>
      </dgm:t>
    </dgm:pt>
    <dgm:pt modelId="{868EBEB8-3152-43A3-9F04-6D4CB94EB4B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поручения правительства РФ о повышении уровня финансовой грамотности населения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7C1544-36AE-46C9-8646-91C4487A2FFA}" type="parTrans" cxnId="{322971A2-E3B0-433D-88A3-02537C41B7BF}">
      <dgm:prSet/>
      <dgm:spPr/>
      <dgm:t>
        <a:bodyPr/>
        <a:lstStyle/>
        <a:p>
          <a:endParaRPr lang="ru-RU"/>
        </a:p>
      </dgm:t>
    </dgm:pt>
    <dgm:pt modelId="{B62B8496-1216-4AC7-A650-F2EB13D2D3F2}" type="sibTrans" cxnId="{322971A2-E3B0-433D-88A3-02537C41B7BF}">
      <dgm:prSet/>
      <dgm:spPr/>
      <dgm:t>
        <a:bodyPr/>
        <a:lstStyle/>
        <a:p>
          <a:endParaRPr lang="ru-RU"/>
        </a:p>
      </dgm:t>
    </dgm:pt>
    <dgm:pt modelId="{5C4914DA-D7EA-4CD5-B362-CD9AB56A7617}">
      <dgm:prSet phldrT="[Текст]"/>
      <dgm:spPr/>
      <dgm:t>
        <a:bodyPr/>
        <a:lstStyle/>
        <a:p>
          <a:r>
            <a:rPr lang="ru-RU" dirty="0" smtClean="0"/>
            <a:t>Внутренние факторы</a:t>
          </a:r>
          <a:endParaRPr lang="ru-RU" dirty="0"/>
        </a:p>
      </dgm:t>
    </dgm:pt>
    <dgm:pt modelId="{FEA37C44-7546-4DF7-91AB-F01E57677E01}" type="parTrans" cxnId="{40828D39-6288-44E5-B814-212E4FB132A7}">
      <dgm:prSet/>
      <dgm:spPr/>
      <dgm:t>
        <a:bodyPr/>
        <a:lstStyle/>
        <a:p>
          <a:endParaRPr lang="ru-RU"/>
        </a:p>
      </dgm:t>
    </dgm:pt>
    <dgm:pt modelId="{910FE457-3281-4938-9603-24BADD4E57B0}" type="sibTrans" cxnId="{40828D39-6288-44E5-B814-212E4FB132A7}">
      <dgm:prSet/>
      <dgm:spPr/>
      <dgm:t>
        <a:bodyPr/>
        <a:lstStyle/>
        <a:p>
          <a:endParaRPr lang="ru-RU"/>
        </a:p>
      </dgm:t>
    </dgm:pt>
    <dgm:pt modelId="{DF7CE5E9-C45E-4034-AA91-83CB474D41B1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обеспечения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деятельностного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подхода в обучении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C8082-F5B3-4CE3-9CF3-6C726D3E66C6}" type="parTrans" cxnId="{8AFA9188-04FE-4F55-935B-D46B30AA6E49}">
      <dgm:prSet/>
      <dgm:spPr/>
      <dgm:t>
        <a:bodyPr/>
        <a:lstStyle/>
        <a:p>
          <a:endParaRPr lang="ru-RU"/>
        </a:p>
      </dgm:t>
    </dgm:pt>
    <dgm:pt modelId="{ED6BD51B-EA27-404F-BA81-E8FE6EEFD339}" type="sibTrans" cxnId="{8AFA9188-04FE-4F55-935B-D46B30AA6E49}">
      <dgm:prSet/>
      <dgm:spPr/>
      <dgm:t>
        <a:bodyPr/>
        <a:lstStyle/>
        <a:p>
          <a:endParaRPr lang="ru-RU"/>
        </a:p>
      </dgm:t>
    </dgm:pt>
    <dgm:pt modelId="{5C82C596-8DC8-42D4-B8A4-E49FE0A126E7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предпосылок финансовой грамотности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D5D79-1419-4BF4-8984-3B93F0D6F10E}" type="parTrans" cxnId="{14EFB6CD-6990-4C35-B171-F9183801F46D}">
      <dgm:prSet/>
      <dgm:spPr/>
      <dgm:t>
        <a:bodyPr/>
        <a:lstStyle/>
        <a:p>
          <a:endParaRPr lang="ru-RU"/>
        </a:p>
      </dgm:t>
    </dgm:pt>
    <dgm:pt modelId="{8DF7CD7A-3F99-4CDB-8FA0-7121B50ABF93}" type="sibTrans" cxnId="{14EFB6CD-6990-4C35-B171-F9183801F46D}">
      <dgm:prSet/>
      <dgm:spPr/>
      <dgm:t>
        <a:bodyPr/>
        <a:lstStyle/>
        <a:p>
          <a:endParaRPr lang="ru-RU"/>
        </a:p>
      </dgm:t>
    </dgm:pt>
    <dgm:pt modelId="{179ECF13-D7FE-4822-A4D5-8CDC4E77C5C1}">
      <dgm:prSet phldrT="[Текст]"/>
      <dgm:spPr/>
      <dgm:t>
        <a:bodyPr/>
        <a:lstStyle/>
        <a:p>
          <a:r>
            <a:rPr lang="ru-RU" dirty="0" smtClean="0"/>
            <a:t>Переход к новому содержанию финансового образования </a:t>
          </a:r>
          <a:endParaRPr lang="ru-RU" dirty="0"/>
        </a:p>
      </dgm:t>
    </dgm:pt>
    <dgm:pt modelId="{8A9371CC-BEC4-4059-B6BB-8A5A24C09603}" type="parTrans" cxnId="{1B9190D7-DA92-4442-A887-C7DA2672988B}">
      <dgm:prSet/>
      <dgm:spPr/>
      <dgm:t>
        <a:bodyPr/>
        <a:lstStyle/>
        <a:p>
          <a:endParaRPr lang="ru-RU"/>
        </a:p>
      </dgm:t>
    </dgm:pt>
    <dgm:pt modelId="{B3A6B7C8-51A5-420F-8664-7035CD451EDF}" type="sibTrans" cxnId="{1B9190D7-DA92-4442-A887-C7DA2672988B}">
      <dgm:prSet/>
      <dgm:spPr/>
      <dgm:t>
        <a:bodyPr/>
        <a:lstStyle/>
        <a:p>
          <a:endParaRPr lang="ru-RU"/>
        </a:p>
      </dgm:t>
    </dgm:pt>
    <dgm:pt modelId="{B4C27642-BDF2-4546-8DE1-08FA64077D9F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непринужденная партнерская деятельность взрослого с детьми - игровая, продуктивная, познавательно-исследовательская деятельность, чтение художественной литературы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942754-7F31-4611-91D7-14B255A4150B}" type="parTrans" cxnId="{FD6950E4-9204-4DAC-B863-817E5C4F467B}">
      <dgm:prSet/>
      <dgm:spPr/>
      <dgm:t>
        <a:bodyPr/>
        <a:lstStyle/>
        <a:p>
          <a:endParaRPr lang="ru-RU"/>
        </a:p>
      </dgm:t>
    </dgm:pt>
    <dgm:pt modelId="{B5851059-8751-4506-87E8-56ACA291E762}" type="sibTrans" cxnId="{FD6950E4-9204-4DAC-B863-817E5C4F467B}">
      <dgm:prSet/>
      <dgm:spPr/>
      <dgm:t>
        <a:bodyPr/>
        <a:lstStyle/>
        <a:p>
          <a:endParaRPr lang="ru-RU"/>
        </a:p>
      </dgm:t>
    </dgm:pt>
    <dgm:pt modelId="{B55B2518-8A40-46BE-B68F-37B620030E0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Свободная самостоятельная деятельность самих детей, развитие инициативности во всех сферах деятельности, развитие общих познавательных способностей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02170-3786-4CA8-944B-C03EE94518BE}" type="parTrans" cxnId="{2397EC15-2783-4AE1-9A7C-3901236248B1}">
      <dgm:prSet/>
      <dgm:spPr/>
      <dgm:t>
        <a:bodyPr/>
        <a:lstStyle/>
        <a:p>
          <a:endParaRPr lang="ru-RU"/>
        </a:p>
      </dgm:t>
    </dgm:pt>
    <dgm:pt modelId="{DA302EAA-41C7-4859-B29F-643DF6D0403C}" type="sibTrans" cxnId="{2397EC15-2783-4AE1-9A7C-3901236248B1}">
      <dgm:prSet/>
      <dgm:spPr/>
      <dgm:t>
        <a:bodyPr/>
        <a:lstStyle/>
        <a:p>
          <a:endParaRPr lang="ru-RU"/>
        </a:p>
      </dgm:t>
    </dgm:pt>
    <dgm:pt modelId="{C5AFD36E-5585-4355-81EC-3001DD0A4897}" type="pres">
      <dgm:prSet presAssocID="{09C9308D-04F3-4CC6-8CD8-CBCCE4AE72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674466-7D29-420B-B104-A37D675BD83E}" type="pres">
      <dgm:prSet presAssocID="{179ECF13-D7FE-4822-A4D5-8CDC4E77C5C1}" presName="boxAndChildren" presStyleCnt="0"/>
      <dgm:spPr/>
    </dgm:pt>
    <dgm:pt modelId="{A80E58D2-6F8C-42E8-8ED3-E32185A59F7F}" type="pres">
      <dgm:prSet presAssocID="{179ECF13-D7FE-4822-A4D5-8CDC4E77C5C1}" presName="parentTextBox" presStyleLbl="node1" presStyleIdx="0" presStyleCnt="3"/>
      <dgm:spPr/>
      <dgm:t>
        <a:bodyPr/>
        <a:lstStyle/>
        <a:p>
          <a:endParaRPr lang="ru-RU"/>
        </a:p>
      </dgm:t>
    </dgm:pt>
    <dgm:pt modelId="{B787197D-A640-41B5-873C-6ADF0A2C7849}" type="pres">
      <dgm:prSet presAssocID="{179ECF13-D7FE-4822-A4D5-8CDC4E77C5C1}" presName="entireBox" presStyleLbl="node1" presStyleIdx="0" presStyleCnt="3"/>
      <dgm:spPr/>
      <dgm:t>
        <a:bodyPr/>
        <a:lstStyle/>
        <a:p>
          <a:endParaRPr lang="ru-RU"/>
        </a:p>
      </dgm:t>
    </dgm:pt>
    <dgm:pt modelId="{9A64203F-2CBE-4FB8-AFA4-87FD739B43B3}" type="pres">
      <dgm:prSet presAssocID="{179ECF13-D7FE-4822-A4D5-8CDC4E77C5C1}" presName="descendantBox" presStyleCnt="0"/>
      <dgm:spPr/>
    </dgm:pt>
    <dgm:pt modelId="{34FEAEEE-B2E2-4670-8D69-B26D464588E8}" type="pres">
      <dgm:prSet presAssocID="{B4C27642-BDF2-4546-8DE1-08FA64077D9F}" presName="childTextBox" presStyleLbl="fgAccFollowNode1" presStyleIdx="0" presStyleCnt="6" custScaleY="142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1120F-397E-4DAB-B707-592812880B8D}" type="pres">
      <dgm:prSet presAssocID="{B55B2518-8A40-46BE-B68F-37B620030E08}" presName="childTextBox" presStyleLbl="fgAccFollowNode1" presStyleIdx="1" presStyleCnt="6" custScaleY="141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4E125-92FD-47DD-9972-77379E8C6313}" type="pres">
      <dgm:prSet presAssocID="{910FE457-3281-4938-9603-24BADD4E57B0}" presName="sp" presStyleCnt="0"/>
      <dgm:spPr/>
    </dgm:pt>
    <dgm:pt modelId="{583C4502-A2C5-46AF-ADAF-EF7D3FE5F82D}" type="pres">
      <dgm:prSet presAssocID="{5C4914DA-D7EA-4CD5-B362-CD9AB56A7617}" presName="arrowAndChildren" presStyleCnt="0"/>
      <dgm:spPr/>
    </dgm:pt>
    <dgm:pt modelId="{9DDC66B1-141C-4415-8458-5F765B230DEC}" type="pres">
      <dgm:prSet presAssocID="{5C4914DA-D7EA-4CD5-B362-CD9AB56A761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8C299FCF-A530-4AF3-899C-A1020D66A851}" type="pres">
      <dgm:prSet presAssocID="{5C4914DA-D7EA-4CD5-B362-CD9AB56A7617}" presName="arrow" presStyleLbl="node1" presStyleIdx="1" presStyleCnt="3"/>
      <dgm:spPr/>
      <dgm:t>
        <a:bodyPr/>
        <a:lstStyle/>
        <a:p>
          <a:endParaRPr lang="ru-RU"/>
        </a:p>
      </dgm:t>
    </dgm:pt>
    <dgm:pt modelId="{EA4146A0-47E1-4FB2-BFAD-AD4EB1BE3A4D}" type="pres">
      <dgm:prSet presAssocID="{5C4914DA-D7EA-4CD5-B362-CD9AB56A7617}" presName="descendantArrow" presStyleCnt="0"/>
      <dgm:spPr/>
    </dgm:pt>
    <dgm:pt modelId="{3021A016-40C1-4ADC-9078-050626D4F2B1}" type="pres">
      <dgm:prSet presAssocID="{DF7CE5E9-C45E-4034-AA91-83CB474D41B1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C260F-7F1B-49AB-86AA-790D07DA4A24}" type="pres">
      <dgm:prSet presAssocID="{5C82C596-8DC8-42D4-B8A4-E49FE0A126E7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09322-2CA2-4768-8AB7-57ACE48A90E6}" type="pres">
      <dgm:prSet presAssocID="{1DEA326E-EE9F-4432-8363-5A36F8CF95C3}" presName="sp" presStyleCnt="0"/>
      <dgm:spPr/>
    </dgm:pt>
    <dgm:pt modelId="{86445E8F-6A22-4231-859F-92DD360C055D}" type="pres">
      <dgm:prSet presAssocID="{211719E0-4B5E-408D-B8B0-351506E38FAF}" presName="arrowAndChildren" presStyleCnt="0"/>
      <dgm:spPr/>
    </dgm:pt>
    <dgm:pt modelId="{0A14A028-16FD-4998-9F39-091E93E55A98}" type="pres">
      <dgm:prSet presAssocID="{211719E0-4B5E-408D-B8B0-351506E38FA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025F9B8-1CBC-4FC5-B7E3-1FF4C1D0546A}" type="pres">
      <dgm:prSet presAssocID="{211719E0-4B5E-408D-B8B0-351506E38FAF}" presName="arrow" presStyleLbl="node1" presStyleIdx="2" presStyleCnt="3" custScaleY="93698" custLinFactNeighborY="-149"/>
      <dgm:spPr/>
      <dgm:t>
        <a:bodyPr/>
        <a:lstStyle/>
        <a:p>
          <a:endParaRPr lang="ru-RU"/>
        </a:p>
      </dgm:t>
    </dgm:pt>
    <dgm:pt modelId="{83287AAB-D58F-437A-B06E-D317DE773C5F}" type="pres">
      <dgm:prSet presAssocID="{211719E0-4B5E-408D-B8B0-351506E38FAF}" presName="descendantArrow" presStyleCnt="0"/>
      <dgm:spPr/>
    </dgm:pt>
    <dgm:pt modelId="{6426F49A-C914-42B0-9F65-5B7102E638AD}" type="pres">
      <dgm:prSet presAssocID="{1049DAE4-CD68-4C4C-8E6C-492170EE8323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99176-939A-4266-9987-4DA48C983380}" type="pres">
      <dgm:prSet presAssocID="{868EBEB8-3152-43A3-9F04-6D4CB94EB4B8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31A9B9-F9C5-49E5-9C58-610513989F46}" type="presOf" srcId="{5C4914DA-D7EA-4CD5-B362-CD9AB56A7617}" destId="{9DDC66B1-141C-4415-8458-5F765B230DEC}" srcOrd="0" destOrd="0" presId="urn:microsoft.com/office/officeart/2005/8/layout/process4"/>
    <dgm:cxn modelId="{8AFA9188-04FE-4F55-935B-D46B30AA6E49}" srcId="{5C4914DA-D7EA-4CD5-B362-CD9AB56A7617}" destId="{DF7CE5E9-C45E-4034-AA91-83CB474D41B1}" srcOrd="0" destOrd="0" parTransId="{D8FC8082-F5B3-4CE3-9CF3-6C726D3E66C6}" sibTransId="{ED6BD51B-EA27-404F-BA81-E8FE6EEFD339}"/>
    <dgm:cxn modelId="{3E621C64-E789-4953-9877-4B330FBBA1D8}" type="presOf" srcId="{1049DAE4-CD68-4C4C-8E6C-492170EE8323}" destId="{6426F49A-C914-42B0-9F65-5B7102E638AD}" srcOrd="0" destOrd="0" presId="urn:microsoft.com/office/officeart/2005/8/layout/process4"/>
    <dgm:cxn modelId="{BE46976E-BBC2-4E4D-BB22-66C562570F3F}" type="presOf" srcId="{868EBEB8-3152-43A3-9F04-6D4CB94EB4B8}" destId="{C7199176-939A-4266-9987-4DA48C983380}" srcOrd="0" destOrd="0" presId="urn:microsoft.com/office/officeart/2005/8/layout/process4"/>
    <dgm:cxn modelId="{2397EC15-2783-4AE1-9A7C-3901236248B1}" srcId="{179ECF13-D7FE-4822-A4D5-8CDC4E77C5C1}" destId="{B55B2518-8A40-46BE-B68F-37B620030E08}" srcOrd="1" destOrd="0" parTransId="{2B002170-3786-4CA8-944B-C03EE94518BE}" sibTransId="{DA302EAA-41C7-4859-B29F-643DF6D0403C}"/>
    <dgm:cxn modelId="{322971A2-E3B0-433D-88A3-02537C41B7BF}" srcId="{211719E0-4B5E-408D-B8B0-351506E38FAF}" destId="{868EBEB8-3152-43A3-9F04-6D4CB94EB4B8}" srcOrd="1" destOrd="0" parTransId="{467C1544-36AE-46C9-8646-91C4487A2FFA}" sibTransId="{B62B8496-1216-4AC7-A650-F2EB13D2D3F2}"/>
    <dgm:cxn modelId="{15686CF4-DA84-469C-87B9-205B8A6B3618}" type="presOf" srcId="{B55B2518-8A40-46BE-B68F-37B620030E08}" destId="{5A21120F-397E-4DAB-B707-592812880B8D}" srcOrd="0" destOrd="0" presId="urn:microsoft.com/office/officeart/2005/8/layout/process4"/>
    <dgm:cxn modelId="{1B9190D7-DA92-4442-A887-C7DA2672988B}" srcId="{09C9308D-04F3-4CC6-8CD8-CBCCE4AE72DF}" destId="{179ECF13-D7FE-4822-A4D5-8CDC4E77C5C1}" srcOrd="2" destOrd="0" parTransId="{8A9371CC-BEC4-4059-B6BB-8A5A24C09603}" sibTransId="{B3A6B7C8-51A5-420F-8664-7035CD451EDF}"/>
    <dgm:cxn modelId="{67B9A87B-DC24-4C0E-9D85-9AF2E9E0E352}" type="presOf" srcId="{211719E0-4B5E-408D-B8B0-351506E38FAF}" destId="{A025F9B8-1CBC-4FC5-B7E3-1FF4C1D0546A}" srcOrd="1" destOrd="0" presId="urn:microsoft.com/office/officeart/2005/8/layout/process4"/>
    <dgm:cxn modelId="{30D942E2-3CE0-4AD3-A65C-FB7F0928B557}" srcId="{211719E0-4B5E-408D-B8B0-351506E38FAF}" destId="{1049DAE4-CD68-4C4C-8E6C-492170EE8323}" srcOrd="0" destOrd="0" parTransId="{D245FD04-66BE-43CE-8D9E-37E89B015B58}" sibTransId="{A38AF459-1E41-4CA2-BD76-2A360FFBC6D2}"/>
    <dgm:cxn modelId="{14EFB6CD-6990-4C35-B171-F9183801F46D}" srcId="{5C4914DA-D7EA-4CD5-B362-CD9AB56A7617}" destId="{5C82C596-8DC8-42D4-B8A4-E49FE0A126E7}" srcOrd="1" destOrd="0" parTransId="{334D5D79-1419-4BF4-8984-3B93F0D6F10E}" sibTransId="{8DF7CD7A-3F99-4CDB-8FA0-7121B50ABF93}"/>
    <dgm:cxn modelId="{51AA4C9E-3842-4F4F-A785-DBF3B8B977FF}" type="presOf" srcId="{179ECF13-D7FE-4822-A4D5-8CDC4E77C5C1}" destId="{A80E58D2-6F8C-42E8-8ED3-E32185A59F7F}" srcOrd="0" destOrd="0" presId="urn:microsoft.com/office/officeart/2005/8/layout/process4"/>
    <dgm:cxn modelId="{AF0405B3-2C95-4DC4-98EA-58F91AFF9CF2}" type="presOf" srcId="{5C4914DA-D7EA-4CD5-B362-CD9AB56A7617}" destId="{8C299FCF-A530-4AF3-899C-A1020D66A851}" srcOrd="1" destOrd="0" presId="urn:microsoft.com/office/officeart/2005/8/layout/process4"/>
    <dgm:cxn modelId="{7449C644-723A-4E06-937F-49FF62755C92}" type="presOf" srcId="{DF7CE5E9-C45E-4034-AA91-83CB474D41B1}" destId="{3021A016-40C1-4ADC-9078-050626D4F2B1}" srcOrd="0" destOrd="0" presId="urn:microsoft.com/office/officeart/2005/8/layout/process4"/>
    <dgm:cxn modelId="{778E6F5E-4331-462E-92D2-550A88AF7B31}" srcId="{09C9308D-04F3-4CC6-8CD8-CBCCE4AE72DF}" destId="{211719E0-4B5E-408D-B8B0-351506E38FAF}" srcOrd="0" destOrd="0" parTransId="{D420E019-60C8-495D-BD43-F9DD36240EFB}" sibTransId="{1DEA326E-EE9F-4432-8363-5A36F8CF95C3}"/>
    <dgm:cxn modelId="{EA0A23D4-11B0-4B74-A7D9-0DD15C614FFA}" type="presOf" srcId="{5C82C596-8DC8-42D4-B8A4-E49FE0A126E7}" destId="{599C260F-7F1B-49AB-86AA-790D07DA4A24}" srcOrd="0" destOrd="0" presId="urn:microsoft.com/office/officeart/2005/8/layout/process4"/>
    <dgm:cxn modelId="{FD6950E4-9204-4DAC-B863-817E5C4F467B}" srcId="{179ECF13-D7FE-4822-A4D5-8CDC4E77C5C1}" destId="{B4C27642-BDF2-4546-8DE1-08FA64077D9F}" srcOrd="0" destOrd="0" parTransId="{3A942754-7F31-4611-91D7-14B255A4150B}" sibTransId="{B5851059-8751-4506-87E8-56ACA291E762}"/>
    <dgm:cxn modelId="{54FEB847-F3B2-4B34-8C57-5F5082762BF6}" type="presOf" srcId="{B4C27642-BDF2-4546-8DE1-08FA64077D9F}" destId="{34FEAEEE-B2E2-4670-8D69-B26D464588E8}" srcOrd="0" destOrd="0" presId="urn:microsoft.com/office/officeart/2005/8/layout/process4"/>
    <dgm:cxn modelId="{BC572B6A-B682-4D50-A07E-9F8E565DC59D}" type="presOf" srcId="{211719E0-4B5E-408D-B8B0-351506E38FAF}" destId="{0A14A028-16FD-4998-9F39-091E93E55A98}" srcOrd="0" destOrd="0" presId="urn:microsoft.com/office/officeart/2005/8/layout/process4"/>
    <dgm:cxn modelId="{5A04692C-2036-4F3F-9066-0091450C197E}" type="presOf" srcId="{179ECF13-D7FE-4822-A4D5-8CDC4E77C5C1}" destId="{B787197D-A640-41B5-873C-6ADF0A2C7849}" srcOrd="1" destOrd="0" presId="urn:microsoft.com/office/officeart/2005/8/layout/process4"/>
    <dgm:cxn modelId="{43238B6C-5CAC-40BF-BA2D-66EDE87F6A15}" type="presOf" srcId="{09C9308D-04F3-4CC6-8CD8-CBCCE4AE72DF}" destId="{C5AFD36E-5585-4355-81EC-3001DD0A4897}" srcOrd="0" destOrd="0" presId="urn:microsoft.com/office/officeart/2005/8/layout/process4"/>
    <dgm:cxn modelId="{40828D39-6288-44E5-B814-212E4FB132A7}" srcId="{09C9308D-04F3-4CC6-8CD8-CBCCE4AE72DF}" destId="{5C4914DA-D7EA-4CD5-B362-CD9AB56A7617}" srcOrd="1" destOrd="0" parTransId="{FEA37C44-7546-4DF7-91AB-F01E57677E01}" sibTransId="{910FE457-3281-4938-9603-24BADD4E57B0}"/>
    <dgm:cxn modelId="{50AF6C8A-A11C-40D9-AF27-DCECB5049A60}" type="presParOf" srcId="{C5AFD36E-5585-4355-81EC-3001DD0A4897}" destId="{9A674466-7D29-420B-B104-A37D675BD83E}" srcOrd="0" destOrd="0" presId="urn:microsoft.com/office/officeart/2005/8/layout/process4"/>
    <dgm:cxn modelId="{188CB7F7-05C3-4042-91F2-4AB212E04369}" type="presParOf" srcId="{9A674466-7D29-420B-B104-A37D675BD83E}" destId="{A80E58D2-6F8C-42E8-8ED3-E32185A59F7F}" srcOrd="0" destOrd="0" presId="urn:microsoft.com/office/officeart/2005/8/layout/process4"/>
    <dgm:cxn modelId="{15C177E1-510B-4281-A034-B7BD143832F7}" type="presParOf" srcId="{9A674466-7D29-420B-B104-A37D675BD83E}" destId="{B787197D-A640-41B5-873C-6ADF0A2C7849}" srcOrd="1" destOrd="0" presId="urn:microsoft.com/office/officeart/2005/8/layout/process4"/>
    <dgm:cxn modelId="{18DA32ED-AEC4-41BE-BC59-692AC47CDE3C}" type="presParOf" srcId="{9A674466-7D29-420B-B104-A37D675BD83E}" destId="{9A64203F-2CBE-4FB8-AFA4-87FD739B43B3}" srcOrd="2" destOrd="0" presId="urn:microsoft.com/office/officeart/2005/8/layout/process4"/>
    <dgm:cxn modelId="{1BBCBE3D-1CC6-4DFD-B38C-43A6256E84C1}" type="presParOf" srcId="{9A64203F-2CBE-4FB8-AFA4-87FD739B43B3}" destId="{34FEAEEE-B2E2-4670-8D69-B26D464588E8}" srcOrd="0" destOrd="0" presId="urn:microsoft.com/office/officeart/2005/8/layout/process4"/>
    <dgm:cxn modelId="{D96C85F5-E801-44A1-AB62-E07E2580E7C5}" type="presParOf" srcId="{9A64203F-2CBE-4FB8-AFA4-87FD739B43B3}" destId="{5A21120F-397E-4DAB-B707-592812880B8D}" srcOrd="1" destOrd="0" presId="urn:microsoft.com/office/officeart/2005/8/layout/process4"/>
    <dgm:cxn modelId="{EF3F4212-24CC-4629-B90C-4969F0A23EC8}" type="presParOf" srcId="{C5AFD36E-5585-4355-81EC-3001DD0A4897}" destId="{9894E125-92FD-47DD-9972-77379E8C6313}" srcOrd="1" destOrd="0" presId="urn:microsoft.com/office/officeart/2005/8/layout/process4"/>
    <dgm:cxn modelId="{64C5C24A-51BF-4147-82A9-96235A49BD0E}" type="presParOf" srcId="{C5AFD36E-5585-4355-81EC-3001DD0A4897}" destId="{583C4502-A2C5-46AF-ADAF-EF7D3FE5F82D}" srcOrd="2" destOrd="0" presId="urn:microsoft.com/office/officeart/2005/8/layout/process4"/>
    <dgm:cxn modelId="{A95C2C7B-7738-457E-8F5E-36B0AAC9C51A}" type="presParOf" srcId="{583C4502-A2C5-46AF-ADAF-EF7D3FE5F82D}" destId="{9DDC66B1-141C-4415-8458-5F765B230DEC}" srcOrd="0" destOrd="0" presId="urn:microsoft.com/office/officeart/2005/8/layout/process4"/>
    <dgm:cxn modelId="{A28FBCC7-2C63-40D8-94FB-30D349E20F16}" type="presParOf" srcId="{583C4502-A2C5-46AF-ADAF-EF7D3FE5F82D}" destId="{8C299FCF-A530-4AF3-899C-A1020D66A851}" srcOrd="1" destOrd="0" presId="urn:microsoft.com/office/officeart/2005/8/layout/process4"/>
    <dgm:cxn modelId="{100C0778-43F3-4468-A4FB-4EC5F5564410}" type="presParOf" srcId="{583C4502-A2C5-46AF-ADAF-EF7D3FE5F82D}" destId="{EA4146A0-47E1-4FB2-BFAD-AD4EB1BE3A4D}" srcOrd="2" destOrd="0" presId="urn:microsoft.com/office/officeart/2005/8/layout/process4"/>
    <dgm:cxn modelId="{60811476-2B1A-48CD-ACE2-61868A7037FD}" type="presParOf" srcId="{EA4146A0-47E1-4FB2-BFAD-AD4EB1BE3A4D}" destId="{3021A016-40C1-4ADC-9078-050626D4F2B1}" srcOrd="0" destOrd="0" presId="urn:microsoft.com/office/officeart/2005/8/layout/process4"/>
    <dgm:cxn modelId="{9CB39552-4EFB-405A-929D-0C42E2036803}" type="presParOf" srcId="{EA4146A0-47E1-4FB2-BFAD-AD4EB1BE3A4D}" destId="{599C260F-7F1B-49AB-86AA-790D07DA4A24}" srcOrd="1" destOrd="0" presId="urn:microsoft.com/office/officeart/2005/8/layout/process4"/>
    <dgm:cxn modelId="{7AE5D8FD-8BEF-4BF5-AEBA-CB202C552819}" type="presParOf" srcId="{C5AFD36E-5585-4355-81EC-3001DD0A4897}" destId="{EC509322-2CA2-4768-8AB7-57ACE48A90E6}" srcOrd="3" destOrd="0" presId="urn:microsoft.com/office/officeart/2005/8/layout/process4"/>
    <dgm:cxn modelId="{32D05029-F7C8-45C6-ACA2-0D0D65821CEB}" type="presParOf" srcId="{C5AFD36E-5585-4355-81EC-3001DD0A4897}" destId="{86445E8F-6A22-4231-859F-92DD360C055D}" srcOrd="4" destOrd="0" presId="urn:microsoft.com/office/officeart/2005/8/layout/process4"/>
    <dgm:cxn modelId="{32245599-FADE-415A-BDB2-A2DEACEA4678}" type="presParOf" srcId="{86445E8F-6A22-4231-859F-92DD360C055D}" destId="{0A14A028-16FD-4998-9F39-091E93E55A98}" srcOrd="0" destOrd="0" presId="urn:microsoft.com/office/officeart/2005/8/layout/process4"/>
    <dgm:cxn modelId="{E5407F3B-36A0-4EB0-95B6-B22FC7FAC05F}" type="presParOf" srcId="{86445E8F-6A22-4231-859F-92DD360C055D}" destId="{A025F9B8-1CBC-4FC5-B7E3-1FF4C1D0546A}" srcOrd="1" destOrd="0" presId="urn:microsoft.com/office/officeart/2005/8/layout/process4"/>
    <dgm:cxn modelId="{F704ED5A-ED17-4259-969E-3FA02A2EFD8F}" type="presParOf" srcId="{86445E8F-6A22-4231-859F-92DD360C055D}" destId="{83287AAB-D58F-437A-B06E-D317DE773C5F}" srcOrd="2" destOrd="0" presId="urn:microsoft.com/office/officeart/2005/8/layout/process4"/>
    <dgm:cxn modelId="{37B8FFE3-65C9-4B0E-8C60-B016FBE8C9B4}" type="presParOf" srcId="{83287AAB-D58F-437A-B06E-D317DE773C5F}" destId="{6426F49A-C914-42B0-9F65-5B7102E638AD}" srcOrd="0" destOrd="0" presId="urn:microsoft.com/office/officeart/2005/8/layout/process4"/>
    <dgm:cxn modelId="{6637A4AA-D8DF-4ED2-A3CC-A28852993910}" type="presParOf" srcId="{83287AAB-D58F-437A-B06E-D317DE773C5F}" destId="{C7199176-939A-4266-9987-4DA48C98338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411880-3A40-46D3-B487-3D30A2A0B63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4D3893-67DC-4672-9F26-F2B4EEBAE0D2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400" dirty="0"/>
        </a:p>
      </dgm:t>
    </dgm:pt>
    <dgm:pt modelId="{F278823C-3896-4440-8AD5-61CC437FE04E}" type="parTrans" cxnId="{FF138D2D-0094-4336-8AFB-5F5AB4C37784}">
      <dgm:prSet/>
      <dgm:spPr/>
      <dgm:t>
        <a:bodyPr/>
        <a:lstStyle/>
        <a:p>
          <a:endParaRPr lang="ru-RU"/>
        </a:p>
      </dgm:t>
    </dgm:pt>
    <dgm:pt modelId="{2E3DB1B4-626E-4EB2-84BA-E66CD6BE1B8B}" type="sibTrans" cxnId="{FF138D2D-0094-4336-8AFB-5F5AB4C37784}">
      <dgm:prSet/>
      <dgm:spPr/>
      <dgm:t>
        <a:bodyPr/>
        <a:lstStyle/>
        <a:p>
          <a:endParaRPr lang="ru-RU"/>
        </a:p>
      </dgm:t>
    </dgm:pt>
    <dgm:pt modelId="{E5ADA85B-01F0-4E0F-BFD8-CE5E9B9124D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непринужденная партнерская деятельность взрослого с детьми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6B142-6BBE-493F-A6C4-FB61A5001D04}" type="parTrans" cxnId="{34D9C1F6-2D22-4543-B482-6F0250C8FDCB}">
      <dgm:prSet/>
      <dgm:spPr/>
      <dgm:t>
        <a:bodyPr/>
        <a:lstStyle/>
        <a:p>
          <a:endParaRPr lang="ru-RU"/>
        </a:p>
      </dgm:t>
    </dgm:pt>
    <dgm:pt modelId="{9A1E3652-6AAE-4FE4-8385-C66158E135F3}" type="sibTrans" cxnId="{34D9C1F6-2D22-4543-B482-6F0250C8FDCB}">
      <dgm:prSet/>
      <dgm:spPr/>
      <dgm:t>
        <a:bodyPr/>
        <a:lstStyle/>
        <a:p>
          <a:endParaRPr lang="ru-RU"/>
        </a:p>
      </dgm:t>
    </dgm:pt>
    <dgm:pt modelId="{E87D9106-270B-4950-B11B-20C819EEAD3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совместной деятельности взрослого и детей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BC8E7D-651B-4663-BC66-143B3A2CB460}" type="parTrans" cxnId="{1CA8BF84-ECBD-4A81-9860-292A37CEF9CA}">
      <dgm:prSet/>
      <dgm:spPr/>
      <dgm:t>
        <a:bodyPr/>
        <a:lstStyle/>
        <a:p>
          <a:endParaRPr lang="ru-RU"/>
        </a:p>
      </dgm:t>
    </dgm:pt>
    <dgm:pt modelId="{D4A28292-F31B-426C-AA48-300D200139FE}" type="sibTrans" cxnId="{1CA8BF84-ECBD-4A81-9860-292A37CEF9CA}">
      <dgm:prSet/>
      <dgm:spPr/>
      <dgm:t>
        <a:bodyPr/>
        <a:lstStyle/>
        <a:p>
          <a:endParaRPr lang="ru-RU"/>
        </a:p>
      </dgm:t>
    </dgm:pt>
    <dgm:pt modelId="{D07E057E-8E73-4D26-99F8-D260750DF98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Игровая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Продуктивная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Познавательно-исследовательская деятельность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Чтение художественной литературы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Тематическое наполнение РППС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69971-052B-4D24-A869-BD613DC77FF1}" type="parTrans" cxnId="{6A87FC51-51E8-47FA-A6B9-2017EA68FDB7}">
      <dgm:prSet/>
      <dgm:spPr/>
      <dgm:t>
        <a:bodyPr/>
        <a:lstStyle/>
        <a:p>
          <a:endParaRPr lang="ru-RU"/>
        </a:p>
      </dgm:t>
    </dgm:pt>
    <dgm:pt modelId="{8C924C56-6B68-4C76-A781-0F4672703876}" type="sibTrans" cxnId="{6A87FC51-51E8-47FA-A6B9-2017EA68FDB7}">
      <dgm:prSet/>
      <dgm:spPr/>
      <dgm:t>
        <a:bodyPr/>
        <a:lstStyle/>
        <a:p>
          <a:endParaRPr lang="ru-RU"/>
        </a:p>
      </dgm:t>
    </dgm:pt>
    <dgm:pt modelId="{EE3CAD1A-A857-49F1-AEE7-62D8C2EEE270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свободная самостоятельная деятельность детей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2D17C-2BC0-4D53-9023-09DA9F1B2871}" type="parTrans" cxnId="{A34FB750-559B-4DCB-8A49-AC04C77EB80A}">
      <dgm:prSet/>
      <dgm:spPr/>
      <dgm:t>
        <a:bodyPr/>
        <a:lstStyle/>
        <a:p>
          <a:endParaRPr lang="ru-RU"/>
        </a:p>
      </dgm:t>
    </dgm:pt>
    <dgm:pt modelId="{42FDF3F4-54D2-4473-A070-00FFB5497A81}" type="sibTrans" cxnId="{A34FB750-559B-4DCB-8A49-AC04C77EB80A}">
      <dgm:prSet/>
      <dgm:spPr/>
      <dgm:t>
        <a:bodyPr/>
        <a:lstStyle/>
        <a:p>
          <a:endParaRPr lang="ru-RU"/>
        </a:p>
      </dgm:t>
    </dgm:pt>
    <dgm:pt modelId="{23D3A17A-85E5-42FB-BA40-54AC3CB895B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инициативы, познавательных способностей (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сенсорики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символического мышления)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культуры общения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планированию</a:t>
          </a:r>
        </a:p>
        <a:p>
          <a:endParaRPr lang="ru-RU" sz="1400" dirty="0"/>
        </a:p>
      </dgm:t>
    </dgm:pt>
    <dgm:pt modelId="{7BE0EBD1-A76E-47A2-8EF1-FFC89F770842}" type="parTrans" cxnId="{7E6E5F85-24D8-4DAA-9C63-B87EEA858091}">
      <dgm:prSet/>
      <dgm:spPr/>
      <dgm:t>
        <a:bodyPr/>
        <a:lstStyle/>
        <a:p>
          <a:endParaRPr lang="ru-RU"/>
        </a:p>
      </dgm:t>
    </dgm:pt>
    <dgm:pt modelId="{BD5D4454-4080-4765-8B03-F143EAB67004}" type="sibTrans" cxnId="{7E6E5F85-24D8-4DAA-9C63-B87EEA858091}">
      <dgm:prSet/>
      <dgm:spPr/>
      <dgm:t>
        <a:bodyPr/>
        <a:lstStyle/>
        <a:p>
          <a:endParaRPr lang="ru-RU"/>
        </a:p>
      </dgm:t>
    </dgm:pt>
    <dgm:pt modelId="{6937FD34-3466-4F36-B8E4-09320C9F8E93}" type="pres">
      <dgm:prSet presAssocID="{BC411880-3A40-46D3-B487-3D30A2A0B6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623B34-DAB4-4403-A466-D5101203A212}" type="pres">
      <dgm:prSet presAssocID="{EF4D3893-67DC-4672-9F26-F2B4EEBAE0D2}" presName="vertOne" presStyleCnt="0"/>
      <dgm:spPr/>
    </dgm:pt>
    <dgm:pt modelId="{0DDEF37B-0236-463B-A7E6-52F5262623DE}" type="pres">
      <dgm:prSet presAssocID="{EF4D3893-67DC-4672-9F26-F2B4EEBAE0D2}" presName="txOne" presStyleLbl="node0" presStyleIdx="0" presStyleCnt="1" custLinFactNeighborX="-51" custLinFactNeighborY="10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532BC2-6E9D-4E6F-9689-D59E06B4868E}" type="pres">
      <dgm:prSet presAssocID="{EF4D3893-67DC-4672-9F26-F2B4EEBAE0D2}" presName="parTransOne" presStyleCnt="0"/>
      <dgm:spPr/>
    </dgm:pt>
    <dgm:pt modelId="{55050C85-BD3D-43F0-A549-7C7F2CE25A5F}" type="pres">
      <dgm:prSet presAssocID="{EF4D3893-67DC-4672-9F26-F2B4EEBAE0D2}" presName="horzOne" presStyleCnt="0"/>
      <dgm:spPr/>
    </dgm:pt>
    <dgm:pt modelId="{9AE1AABD-EBAA-4497-8908-6402A9CC3D4B}" type="pres">
      <dgm:prSet presAssocID="{E5ADA85B-01F0-4E0F-BFD8-CE5E9B9124D6}" presName="vertTwo" presStyleCnt="0"/>
      <dgm:spPr/>
    </dgm:pt>
    <dgm:pt modelId="{A8A01197-936A-4D78-8FE3-89E9B44998BF}" type="pres">
      <dgm:prSet presAssocID="{E5ADA85B-01F0-4E0F-BFD8-CE5E9B9124D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4C337E-8712-4A4C-A9CC-8AFAA6429E51}" type="pres">
      <dgm:prSet presAssocID="{E5ADA85B-01F0-4E0F-BFD8-CE5E9B9124D6}" presName="parTransTwo" presStyleCnt="0"/>
      <dgm:spPr/>
    </dgm:pt>
    <dgm:pt modelId="{68DA8209-B59A-4795-8B53-AE8449A482A1}" type="pres">
      <dgm:prSet presAssocID="{E5ADA85B-01F0-4E0F-BFD8-CE5E9B9124D6}" presName="horzTwo" presStyleCnt="0"/>
      <dgm:spPr/>
    </dgm:pt>
    <dgm:pt modelId="{C2706BFC-EB48-4B2D-98F9-2F5DF6283275}" type="pres">
      <dgm:prSet presAssocID="{E87D9106-270B-4950-B11B-20C819EEAD36}" presName="vertThree" presStyleCnt="0"/>
      <dgm:spPr/>
    </dgm:pt>
    <dgm:pt modelId="{3B4AC18D-F1E7-4596-A57B-DB21627D03BB}" type="pres">
      <dgm:prSet presAssocID="{E87D9106-270B-4950-B11B-20C819EEAD36}" presName="txThree" presStyleLbl="node3" presStyleIdx="0" presStyleCnt="3" custScaleX="81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DEC07C-2947-4F9F-96CD-9E26E8F659A4}" type="pres">
      <dgm:prSet presAssocID="{E87D9106-270B-4950-B11B-20C819EEAD36}" presName="horzThree" presStyleCnt="0"/>
      <dgm:spPr/>
    </dgm:pt>
    <dgm:pt modelId="{B89D3EF3-4C2C-4C5C-A997-7981577FED90}" type="pres">
      <dgm:prSet presAssocID="{D4A28292-F31B-426C-AA48-300D200139FE}" presName="sibSpaceThree" presStyleCnt="0"/>
      <dgm:spPr/>
    </dgm:pt>
    <dgm:pt modelId="{398FBD7E-C46D-446B-986F-4BC7FD577FBA}" type="pres">
      <dgm:prSet presAssocID="{D07E057E-8E73-4D26-99F8-D260750DF985}" presName="vertThree" presStyleCnt="0"/>
      <dgm:spPr/>
    </dgm:pt>
    <dgm:pt modelId="{37232EEF-59AD-40BC-B94C-1A92EDAE1B6D}" type="pres">
      <dgm:prSet presAssocID="{D07E057E-8E73-4D26-99F8-D260750DF985}" presName="txThree" presStyleLbl="node3" presStyleIdx="1" presStyleCnt="3" custScaleX="105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C6E06A-9B65-446E-8F66-706DD57D68EE}" type="pres">
      <dgm:prSet presAssocID="{D07E057E-8E73-4D26-99F8-D260750DF985}" presName="horzThree" presStyleCnt="0"/>
      <dgm:spPr/>
    </dgm:pt>
    <dgm:pt modelId="{7A7D1FA7-E39F-4DD8-83DE-C75E56716BB3}" type="pres">
      <dgm:prSet presAssocID="{9A1E3652-6AAE-4FE4-8385-C66158E135F3}" presName="sibSpaceTwo" presStyleCnt="0"/>
      <dgm:spPr/>
    </dgm:pt>
    <dgm:pt modelId="{7FA0A8A3-48E0-4FB7-81DF-A381123FB8CE}" type="pres">
      <dgm:prSet presAssocID="{EE3CAD1A-A857-49F1-AEE7-62D8C2EEE270}" presName="vertTwo" presStyleCnt="0"/>
      <dgm:spPr/>
    </dgm:pt>
    <dgm:pt modelId="{50828ED9-AD68-4CD1-B9F9-71BDB9021040}" type="pres">
      <dgm:prSet presAssocID="{EE3CAD1A-A857-49F1-AEE7-62D8C2EEE27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FFDD01-8AF3-4C55-AA81-609E6AEB9D12}" type="pres">
      <dgm:prSet presAssocID="{EE3CAD1A-A857-49F1-AEE7-62D8C2EEE270}" presName="parTransTwo" presStyleCnt="0"/>
      <dgm:spPr/>
    </dgm:pt>
    <dgm:pt modelId="{13EBA150-C44C-4643-A418-9498515EC526}" type="pres">
      <dgm:prSet presAssocID="{EE3CAD1A-A857-49F1-AEE7-62D8C2EEE270}" presName="horzTwo" presStyleCnt="0"/>
      <dgm:spPr/>
    </dgm:pt>
    <dgm:pt modelId="{B974D8C2-A4C4-48FE-BF7F-4C2E76F0005C}" type="pres">
      <dgm:prSet presAssocID="{23D3A17A-85E5-42FB-BA40-54AC3CB895BD}" presName="vertThree" presStyleCnt="0"/>
      <dgm:spPr/>
    </dgm:pt>
    <dgm:pt modelId="{996F3724-5ECC-4922-B1F3-DE101B1E5944}" type="pres">
      <dgm:prSet presAssocID="{23D3A17A-85E5-42FB-BA40-54AC3CB895BD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A90B69-D775-4B53-8900-32200C77232F}" type="pres">
      <dgm:prSet presAssocID="{23D3A17A-85E5-42FB-BA40-54AC3CB895BD}" presName="horzThree" presStyleCnt="0"/>
      <dgm:spPr/>
    </dgm:pt>
  </dgm:ptLst>
  <dgm:cxnLst>
    <dgm:cxn modelId="{6A87FC51-51E8-47FA-A6B9-2017EA68FDB7}" srcId="{E5ADA85B-01F0-4E0F-BFD8-CE5E9B9124D6}" destId="{D07E057E-8E73-4D26-99F8-D260750DF985}" srcOrd="1" destOrd="0" parTransId="{E3869971-052B-4D24-A869-BD613DC77FF1}" sibTransId="{8C924C56-6B68-4C76-A781-0F4672703876}"/>
    <dgm:cxn modelId="{978E4484-CFAE-4881-9BF5-D03FFB12A5CF}" type="presOf" srcId="{E87D9106-270B-4950-B11B-20C819EEAD36}" destId="{3B4AC18D-F1E7-4596-A57B-DB21627D03BB}" srcOrd="0" destOrd="0" presId="urn:microsoft.com/office/officeart/2005/8/layout/hierarchy4"/>
    <dgm:cxn modelId="{FEDCC52E-BDE8-4BCD-A6BF-B0586F5F6740}" type="presOf" srcId="{EE3CAD1A-A857-49F1-AEE7-62D8C2EEE270}" destId="{50828ED9-AD68-4CD1-B9F9-71BDB9021040}" srcOrd="0" destOrd="0" presId="urn:microsoft.com/office/officeart/2005/8/layout/hierarchy4"/>
    <dgm:cxn modelId="{34D9C1F6-2D22-4543-B482-6F0250C8FDCB}" srcId="{EF4D3893-67DC-4672-9F26-F2B4EEBAE0D2}" destId="{E5ADA85B-01F0-4E0F-BFD8-CE5E9B9124D6}" srcOrd="0" destOrd="0" parTransId="{8116B142-6BBE-493F-A6C4-FB61A5001D04}" sibTransId="{9A1E3652-6AAE-4FE4-8385-C66158E135F3}"/>
    <dgm:cxn modelId="{4DFB51DB-C44F-4BBB-9BB9-8FC593928B16}" type="presOf" srcId="{BC411880-3A40-46D3-B487-3D30A2A0B637}" destId="{6937FD34-3466-4F36-B8E4-09320C9F8E93}" srcOrd="0" destOrd="0" presId="urn:microsoft.com/office/officeart/2005/8/layout/hierarchy4"/>
    <dgm:cxn modelId="{A34FB750-559B-4DCB-8A49-AC04C77EB80A}" srcId="{EF4D3893-67DC-4672-9F26-F2B4EEBAE0D2}" destId="{EE3CAD1A-A857-49F1-AEE7-62D8C2EEE270}" srcOrd="1" destOrd="0" parTransId="{B9D2D17C-2BC0-4D53-9023-09DA9F1B2871}" sibTransId="{42FDF3F4-54D2-4473-A070-00FFB5497A81}"/>
    <dgm:cxn modelId="{500F0053-83E1-4808-91EA-291AFFB402FB}" type="presOf" srcId="{E5ADA85B-01F0-4E0F-BFD8-CE5E9B9124D6}" destId="{A8A01197-936A-4D78-8FE3-89E9B44998BF}" srcOrd="0" destOrd="0" presId="urn:microsoft.com/office/officeart/2005/8/layout/hierarchy4"/>
    <dgm:cxn modelId="{7E6E5F85-24D8-4DAA-9C63-B87EEA858091}" srcId="{EE3CAD1A-A857-49F1-AEE7-62D8C2EEE270}" destId="{23D3A17A-85E5-42FB-BA40-54AC3CB895BD}" srcOrd="0" destOrd="0" parTransId="{7BE0EBD1-A76E-47A2-8EF1-FFC89F770842}" sibTransId="{BD5D4454-4080-4765-8B03-F143EAB67004}"/>
    <dgm:cxn modelId="{D8931E15-1C42-4586-876F-B15D96F9DB5B}" type="presOf" srcId="{23D3A17A-85E5-42FB-BA40-54AC3CB895BD}" destId="{996F3724-5ECC-4922-B1F3-DE101B1E5944}" srcOrd="0" destOrd="0" presId="urn:microsoft.com/office/officeart/2005/8/layout/hierarchy4"/>
    <dgm:cxn modelId="{1CA8BF84-ECBD-4A81-9860-292A37CEF9CA}" srcId="{E5ADA85B-01F0-4E0F-BFD8-CE5E9B9124D6}" destId="{E87D9106-270B-4950-B11B-20C819EEAD36}" srcOrd="0" destOrd="0" parTransId="{A8BC8E7D-651B-4663-BC66-143B3A2CB460}" sibTransId="{D4A28292-F31B-426C-AA48-300D200139FE}"/>
    <dgm:cxn modelId="{88D564A9-501F-46EE-8FDF-108D373BEE8D}" type="presOf" srcId="{EF4D3893-67DC-4672-9F26-F2B4EEBAE0D2}" destId="{0DDEF37B-0236-463B-A7E6-52F5262623DE}" srcOrd="0" destOrd="0" presId="urn:microsoft.com/office/officeart/2005/8/layout/hierarchy4"/>
    <dgm:cxn modelId="{2516DDA8-192B-4FB7-AE64-7809E48F7998}" type="presOf" srcId="{D07E057E-8E73-4D26-99F8-D260750DF985}" destId="{37232EEF-59AD-40BC-B94C-1A92EDAE1B6D}" srcOrd="0" destOrd="0" presId="urn:microsoft.com/office/officeart/2005/8/layout/hierarchy4"/>
    <dgm:cxn modelId="{FF138D2D-0094-4336-8AFB-5F5AB4C37784}" srcId="{BC411880-3A40-46D3-B487-3D30A2A0B637}" destId="{EF4D3893-67DC-4672-9F26-F2B4EEBAE0D2}" srcOrd="0" destOrd="0" parTransId="{F278823C-3896-4440-8AD5-61CC437FE04E}" sibTransId="{2E3DB1B4-626E-4EB2-84BA-E66CD6BE1B8B}"/>
    <dgm:cxn modelId="{F1EB22F7-9DB4-47DB-AA74-20104D4222CE}" type="presParOf" srcId="{6937FD34-3466-4F36-B8E4-09320C9F8E93}" destId="{FD623B34-DAB4-4403-A466-D5101203A212}" srcOrd="0" destOrd="0" presId="urn:microsoft.com/office/officeart/2005/8/layout/hierarchy4"/>
    <dgm:cxn modelId="{BF6B2879-2D26-47E6-A738-66D01066DC23}" type="presParOf" srcId="{FD623B34-DAB4-4403-A466-D5101203A212}" destId="{0DDEF37B-0236-463B-A7E6-52F5262623DE}" srcOrd="0" destOrd="0" presId="urn:microsoft.com/office/officeart/2005/8/layout/hierarchy4"/>
    <dgm:cxn modelId="{C55F7BA1-0738-432A-9830-32E9784FA2E4}" type="presParOf" srcId="{FD623B34-DAB4-4403-A466-D5101203A212}" destId="{62532BC2-6E9D-4E6F-9689-D59E06B4868E}" srcOrd="1" destOrd="0" presId="urn:microsoft.com/office/officeart/2005/8/layout/hierarchy4"/>
    <dgm:cxn modelId="{F51E5EDD-FE50-496F-BF3E-7BED8EEC2F3E}" type="presParOf" srcId="{FD623B34-DAB4-4403-A466-D5101203A212}" destId="{55050C85-BD3D-43F0-A549-7C7F2CE25A5F}" srcOrd="2" destOrd="0" presId="urn:microsoft.com/office/officeart/2005/8/layout/hierarchy4"/>
    <dgm:cxn modelId="{E8F608AC-9B31-4A63-9C10-1C6BA9D6657C}" type="presParOf" srcId="{55050C85-BD3D-43F0-A549-7C7F2CE25A5F}" destId="{9AE1AABD-EBAA-4497-8908-6402A9CC3D4B}" srcOrd="0" destOrd="0" presId="urn:microsoft.com/office/officeart/2005/8/layout/hierarchy4"/>
    <dgm:cxn modelId="{FE6A6E6A-D22C-4FB9-924B-E3AFB9E7665E}" type="presParOf" srcId="{9AE1AABD-EBAA-4497-8908-6402A9CC3D4B}" destId="{A8A01197-936A-4D78-8FE3-89E9B44998BF}" srcOrd="0" destOrd="0" presId="urn:microsoft.com/office/officeart/2005/8/layout/hierarchy4"/>
    <dgm:cxn modelId="{F6669444-B5C9-40AB-AF43-EB67A6754E38}" type="presParOf" srcId="{9AE1AABD-EBAA-4497-8908-6402A9CC3D4B}" destId="{8F4C337E-8712-4A4C-A9CC-8AFAA6429E51}" srcOrd="1" destOrd="0" presId="urn:microsoft.com/office/officeart/2005/8/layout/hierarchy4"/>
    <dgm:cxn modelId="{1A2B8F94-E0E8-43CB-A2F2-113122CBE32E}" type="presParOf" srcId="{9AE1AABD-EBAA-4497-8908-6402A9CC3D4B}" destId="{68DA8209-B59A-4795-8B53-AE8449A482A1}" srcOrd="2" destOrd="0" presId="urn:microsoft.com/office/officeart/2005/8/layout/hierarchy4"/>
    <dgm:cxn modelId="{6F7EEDF3-99B1-452C-A9DE-C761C51A5743}" type="presParOf" srcId="{68DA8209-B59A-4795-8B53-AE8449A482A1}" destId="{C2706BFC-EB48-4B2D-98F9-2F5DF6283275}" srcOrd="0" destOrd="0" presId="urn:microsoft.com/office/officeart/2005/8/layout/hierarchy4"/>
    <dgm:cxn modelId="{028FBD7F-1397-4FA9-825F-818119F84664}" type="presParOf" srcId="{C2706BFC-EB48-4B2D-98F9-2F5DF6283275}" destId="{3B4AC18D-F1E7-4596-A57B-DB21627D03BB}" srcOrd="0" destOrd="0" presId="urn:microsoft.com/office/officeart/2005/8/layout/hierarchy4"/>
    <dgm:cxn modelId="{653662CC-CB85-4608-A043-13FA8F3343CB}" type="presParOf" srcId="{C2706BFC-EB48-4B2D-98F9-2F5DF6283275}" destId="{E1DEC07C-2947-4F9F-96CD-9E26E8F659A4}" srcOrd="1" destOrd="0" presId="urn:microsoft.com/office/officeart/2005/8/layout/hierarchy4"/>
    <dgm:cxn modelId="{B9EF62A8-8022-47DA-BC29-8E927B4BC7D6}" type="presParOf" srcId="{68DA8209-B59A-4795-8B53-AE8449A482A1}" destId="{B89D3EF3-4C2C-4C5C-A997-7981577FED90}" srcOrd="1" destOrd="0" presId="urn:microsoft.com/office/officeart/2005/8/layout/hierarchy4"/>
    <dgm:cxn modelId="{C64C2B48-08CF-4656-ACF5-098A1B2E91AA}" type="presParOf" srcId="{68DA8209-B59A-4795-8B53-AE8449A482A1}" destId="{398FBD7E-C46D-446B-986F-4BC7FD577FBA}" srcOrd="2" destOrd="0" presId="urn:microsoft.com/office/officeart/2005/8/layout/hierarchy4"/>
    <dgm:cxn modelId="{72BF3DC2-73A5-46B3-B596-D3A15D50A1D6}" type="presParOf" srcId="{398FBD7E-C46D-446B-986F-4BC7FD577FBA}" destId="{37232EEF-59AD-40BC-B94C-1A92EDAE1B6D}" srcOrd="0" destOrd="0" presId="urn:microsoft.com/office/officeart/2005/8/layout/hierarchy4"/>
    <dgm:cxn modelId="{A76F4016-F49B-420B-9EE7-A5AAD9413BBB}" type="presParOf" srcId="{398FBD7E-C46D-446B-986F-4BC7FD577FBA}" destId="{A5C6E06A-9B65-446E-8F66-706DD57D68EE}" srcOrd="1" destOrd="0" presId="urn:microsoft.com/office/officeart/2005/8/layout/hierarchy4"/>
    <dgm:cxn modelId="{6956E7A1-AF11-448E-9E1B-8F4BC4CEDB34}" type="presParOf" srcId="{55050C85-BD3D-43F0-A549-7C7F2CE25A5F}" destId="{7A7D1FA7-E39F-4DD8-83DE-C75E56716BB3}" srcOrd="1" destOrd="0" presId="urn:microsoft.com/office/officeart/2005/8/layout/hierarchy4"/>
    <dgm:cxn modelId="{73703B4E-DA23-4C27-B267-043CEE2E33C1}" type="presParOf" srcId="{55050C85-BD3D-43F0-A549-7C7F2CE25A5F}" destId="{7FA0A8A3-48E0-4FB7-81DF-A381123FB8CE}" srcOrd="2" destOrd="0" presId="urn:microsoft.com/office/officeart/2005/8/layout/hierarchy4"/>
    <dgm:cxn modelId="{73BAD8A7-2916-4A1C-B77B-249931B2D96F}" type="presParOf" srcId="{7FA0A8A3-48E0-4FB7-81DF-A381123FB8CE}" destId="{50828ED9-AD68-4CD1-B9F9-71BDB9021040}" srcOrd="0" destOrd="0" presId="urn:microsoft.com/office/officeart/2005/8/layout/hierarchy4"/>
    <dgm:cxn modelId="{60C7A1E3-B037-4641-8568-6CFFC4A930C4}" type="presParOf" srcId="{7FA0A8A3-48E0-4FB7-81DF-A381123FB8CE}" destId="{FFFFDD01-8AF3-4C55-AA81-609E6AEB9D12}" srcOrd="1" destOrd="0" presId="urn:microsoft.com/office/officeart/2005/8/layout/hierarchy4"/>
    <dgm:cxn modelId="{44FF46C6-82DC-434B-8FA0-898A2F80CC9A}" type="presParOf" srcId="{7FA0A8A3-48E0-4FB7-81DF-A381123FB8CE}" destId="{13EBA150-C44C-4643-A418-9498515EC526}" srcOrd="2" destOrd="0" presId="urn:microsoft.com/office/officeart/2005/8/layout/hierarchy4"/>
    <dgm:cxn modelId="{9B0D1327-E20B-4CF1-95F6-15DCBDE7EBCE}" type="presParOf" srcId="{13EBA150-C44C-4643-A418-9498515EC526}" destId="{B974D8C2-A4C4-48FE-BF7F-4C2E76F0005C}" srcOrd="0" destOrd="0" presId="urn:microsoft.com/office/officeart/2005/8/layout/hierarchy4"/>
    <dgm:cxn modelId="{284C019E-F6AD-4BC8-9BBA-E7633E70CEF2}" type="presParOf" srcId="{B974D8C2-A4C4-48FE-BF7F-4C2E76F0005C}" destId="{996F3724-5ECC-4922-B1F3-DE101B1E5944}" srcOrd="0" destOrd="0" presId="urn:microsoft.com/office/officeart/2005/8/layout/hierarchy4"/>
    <dgm:cxn modelId="{1CAA75FC-DB95-4848-A4B4-FC90217C0319}" type="presParOf" srcId="{B974D8C2-A4C4-48FE-BF7F-4C2E76F0005C}" destId="{79A90B69-D775-4B53-8900-32200C7723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014BBF-C323-43F2-A3AA-F5F85006DDD8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0398417-FE21-4C13-9EBD-513E65A92AD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8BDD513-4580-446A-8064-692D322CF05A}" type="parTrans" cxnId="{26111FEB-4D57-4609-B349-015304042DC1}">
      <dgm:prSet/>
      <dgm:spPr/>
      <dgm:t>
        <a:bodyPr/>
        <a:lstStyle/>
        <a:p>
          <a:endParaRPr lang="ru-RU"/>
        </a:p>
      </dgm:t>
    </dgm:pt>
    <dgm:pt modelId="{6AD5FC95-678B-4792-BD24-F7B79F4D25F3}" type="sibTrans" cxnId="{26111FEB-4D57-4609-B349-015304042DC1}">
      <dgm:prSet/>
      <dgm:spPr/>
      <dgm:t>
        <a:bodyPr/>
        <a:lstStyle/>
        <a:p>
          <a:endParaRPr lang="ru-RU"/>
        </a:p>
      </dgm:t>
    </dgm:pt>
    <dgm:pt modelId="{5AD9A0FF-B9DA-4208-9CF8-E15407D8B57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Ведет учет своих доходов и расходов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92888-DDB7-4298-A183-A43E57387558}" type="parTrans" cxnId="{BAB8B554-8861-40BA-A345-5901E7582C53}">
      <dgm:prSet/>
      <dgm:spPr/>
      <dgm:t>
        <a:bodyPr/>
        <a:lstStyle/>
        <a:p>
          <a:endParaRPr lang="ru-RU"/>
        </a:p>
      </dgm:t>
    </dgm:pt>
    <dgm:pt modelId="{B59DDFD7-905A-4129-B27A-DB1BF8388E07}" type="sibTrans" cxnId="{BAB8B554-8861-40BA-A345-5901E7582C53}">
      <dgm:prSet/>
      <dgm:spPr/>
      <dgm:t>
        <a:bodyPr/>
        <a:lstStyle/>
        <a:p>
          <a:endParaRPr lang="ru-RU"/>
        </a:p>
      </dgm:t>
    </dgm:pt>
    <dgm:pt modelId="{556D902C-65C2-45EC-A0CC-B41662698F6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Планирует свою жизнь на пенсии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1D950-BA04-47AB-9BC5-9B50FED9EE6B}" type="parTrans" cxnId="{F768C709-1A1A-41DA-AEE9-E9F8A0A6DA40}">
      <dgm:prSet/>
      <dgm:spPr/>
      <dgm:t>
        <a:bodyPr/>
        <a:lstStyle/>
        <a:p>
          <a:endParaRPr lang="ru-RU"/>
        </a:p>
      </dgm:t>
    </dgm:pt>
    <dgm:pt modelId="{BCC64836-BB64-4832-A8CA-4BBE36AF2B76}" type="sibTrans" cxnId="{F768C709-1A1A-41DA-AEE9-E9F8A0A6DA40}">
      <dgm:prSet/>
      <dgm:spPr/>
      <dgm:t>
        <a:bodyPr/>
        <a:lstStyle/>
        <a:p>
          <a:endParaRPr lang="ru-RU"/>
        </a:p>
      </dgm:t>
    </dgm:pt>
    <dgm:pt modelId="{5D597E69-030A-4036-AB76-88C8CC59147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Рационально вбирает финансовые продукты и услуги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51379-A9A7-4A15-A600-9344A0776771}" type="parTrans" cxnId="{C124A426-F24A-4DBB-914C-5118095910C7}">
      <dgm:prSet/>
      <dgm:spPr/>
      <dgm:t>
        <a:bodyPr/>
        <a:lstStyle/>
        <a:p>
          <a:endParaRPr lang="ru-RU"/>
        </a:p>
      </dgm:t>
    </dgm:pt>
    <dgm:pt modelId="{DD7E566F-50B7-4637-9DE7-A9F9E0A2046A}" type="sibTrans" cxnId="{C124A426-F24A-4DBB-914C-5118095910C7}">
      <dgm:prSet/>
      <dgm:spPr/>
      <dgm:t>
        <a:bodyPr/>
        <a:lstStyle/>
        <a:p>
          <a:endParaRPr lang="ru-RU"/>
        </a:p>
      </dgm:t>
    </dgm:pt>
    <dgm:pt modelId="{46E6E351-AAE5-4E93-AAEB-53373471102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Тратит меньше чем зарабатывает (формирует сбережения)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031353-C176-41C2-A67E-EBDB41DA5D5B}" type="parTrans" cxnId="{053B4D5A-7B4D-4D0B-820B-029FF30BE2D0}">
      <dgm:prSet/>
      <dgm:spPr/>
      <dgm:t>
        <a:bodyPr/>
        <a:lstStyle/>
        <a:p>
          <a:endParaRPr lang="ru-RU"/>
        </a:p>
      </dgm:t>
    </dgm:pt>
    <dgm:pt modelId="{AC573943-1E00-4499-A3FD-CC314972D348}" type="sibTrans" cxnId="{053B4D5A-7B4D-4D0B-820B-029FF30BE2D0}">
      <dgm:prSet/>
      <dgm:spPr/>
      <dgm:t>
        <a:bodyPr/>
        <a:lstStyle/>
        <a:p>
          <a:endParaRPr lang="ru-RU"/>
        </a:p>
      </dgm:t>
    </dgm:pt>
    <dgm:pt modelId="{CB314E6B-DB5B-4743-8EFF-42485D5937E6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Ориентируется в мире финансов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6A80B-50A2-4759-8B95-5364A8889659}" type="parTrans" cxnId="{663D9F28-9D5A-4EEB-924A-C54E87409CB3}">
      <dgm:prSet/>
      <dgm:spPr/>
      <dgm:t>
        <a:bodyPr/>
        <a:lstStyle/>
        <a:p>
          <a:endParaRPr lang="ru-RU"/>
        </a:p>
      </dgm:t>
    </dgm:pt>
    <dgm:pt modelId="{CB6A69DA-7D73-40A2-A3D6-B5A09AD2E045}" type="sibTrans" cxnId="{663D9F28-9D5A-4EEB-924A-C54E87409CB3}">
      <dgm:prSet/>
      <dgm:spPr/>
      <dgm:t>
        <a:bodyPr/>
        <a:lstStyle/>
        <a:p>
          <a:endParaRPr lang="ru-RU"/>
        </a:p>
      </dgm:t>
    </dgm:pt>
    <dgm:pt modelId="{00527B99-BA73-443B-B4AB-DCCAD9E6830F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Имеет сбережения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FAEAB-146D-4F10-AA4C-65B365C46F20}" type="parTrans" cxnId="{90EBD5D9-CBDD-4CB9-A869-2D6290A7A8EC}">
      <dgm:prSet/>
      <dgm:spPr/>
      <dgm:t>
        <a:bodyPr/>
        <a:lstStyle/>
        <a:p>
          <a:endParaRPr lang="ru-RU"/>
        </a:p>
      </dgm:t>
    </dgm:pt>
    <dgm:pt modelId="{554E2106-F335-4085-AF8D-16FE41C9EA49}" type="sibTrans" cxnId="{90EBD5D9-CBDD-4CB9-A869-2D6290A7A8EC}">
      <dgm:prSet/>
      <dgm:spPr/>
      <dgm:t>
        <a:bodyPr/>
        <a:lstStyle/>
        <a:p>
          <a:endParaRPr lang="ru-RU"/>
        </a:p>
      </dgm:t>
    </dgm:pt>
    <dgm:pt modelId="{B7DFA26A-D5E6-4AA3-A88F-1AC1DD1141BD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Знает свои права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BC97B-356C-480C-9A9F-37980F69F1C4}" type="parTrans" cxnId="{2A9EAB30-F4FA-40E7-B46A-B20E08DCF667}">
      <dgm:prSet/>
      <dgm:spPr/>
      <dgm:t>
        <a:bodyPr/>
        <a:lstStyle/>
        <a:p>
          <a:endParaRPr lang="ru-RU"/>
        </a:p>
      </dgm:t>
    </dgm:pt>
    <dgm:pt modelId="{91695879-6E0B-439A-8837-5A88323AD718}" type="sibTrans" cxnId="{2A9EAB30-F4FA-40E7-B46A-B20E08DCF667}">
      <dgm:prSet/>
      <dgm:spPr/>
      <dgm:t>
        <a:bodyPr/>
        <a:lstStyle/>
        <a:p>
          <a:endParaRPr lang="ru-RU"/>
        </a:p>
      </dgm:t>
    </dgm:pt>
    <dgm:pt modelId="{53D10745-FEB1-4CA7-954B-9C62EB1F207E}" type="pres">
      <dgm:prSet presAssocID="{61014BBF-C323-43F2-A3AA-F5F85006DDD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505074-541B-423E-B706-F022C71FC005}" type="pres">
      <dgm:prSet presAssocID="{70398417-FE21-4C13-9EBD-513E65A92ADC}" presName="centerShape" presStyleLbl="node0" presStyleIdx="0" presStyleCnt="1" custScaleX="122076" custScaleY="126131"/>
      <dgm:spPr/>
      <dgm:t>
        <a:bodyPr/>
        <a:lstStyle/>
        <a:p>
          <a:endParaRPr lang="ru-RU"/>
        </a:p>
      </dgm:t>
    </dgm:pt>
    <dgm:pt modelId="{4B03FAE3-98DE-4145-8758-92F5724D4C58}" type="pres">
      <dgm:prSet presAssocID="{B9B92888-DDB7-4298-A183-A43E57387558}" presName="Name9" presStyleLbl="parChTrans1D2" presStyleIdx="0" presStyleCnt="7"/>
      <dgm:spPr/>
      <dgm:t>
        <a:bodyPr/>
        <a:lstStyle/>
        <a:p>
          <a:endParaRPr lang="ru-RU"/>
        </a:p>
      </dgm:t>
    </dgm:pt>
    <dgm:pt modelId="{30027165-D7AA-4CE8-AA0C-6D4D87EE406C}" type="pres">
      <dgm:prSet presAssocID="{B9B92888-DDB7-4298-A183-A43E57387558}" presName="connTx" presStyleLbl="parChTrans1D2" presStyleIdx="0" presStyleCnt="7"/>
      <dgm:spPr/>
      <dgm:t>
        <a:bodyPr/>
        <a:lstStyle/>
        <a:p>
          <a:endParaRPr lang="ru-RU"/>
        </a:p>
      </dgm:t>
    </dgm:pt>
    <dgm:pt modelId="{88FBC668-7758-450F-B135-E0782B4AFC9E}" type="pres">
      <dgm:prSet presAssocID="{5AD9A0FF-B9DA-4208-9CF8-E15407D8B57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710AC-2937-46EE-92FF-128598F2F2C8}" type="pres">
      <dgm:prSet presAssocID="{2171D950-BA04-47AB-9BC5-9B50FED9EE6B}" presName="Name9" presStyleLbl="parChTrans1D2" presStyleIdx="1" presStyleCnt="7"/>
      <dgm:spPr/>
      <dgm:t>
        <a:bodyPr/>
        <a:lstStyle/>
        <a:p>
          <a:endParaRPr lang="ru-RU"/>
        </a:p>
      </dgm:t>
    </dgm:pt>
    <dgm:pt modelId="{F51E76A8-6032-4EC8-825B-228AA02A6DFA}" type="pres">
      <dgm:prSet presAssocID="{2171D950-BA04-47AB-9BC5-9B50FED9EE6B}" presName="connTx" presStyleLbl="parChTrans1D2" presStyleIdx="1" presStyleCnt="7"/>
      <dgm:spPr/>
      <dgm:t>
        <a:bodyPr/>
        <a:lstStyle/>
        <a:p>
          <a:endParaRPr lang="ru-RU"/>
        </a:p>
      </dgm:t>
    </dgm:pt>
    <dgm:pt modelId="{B37438C7-6724-4203-A033-247EE54120FD}" type="pres">
      <dgm:prSet presAssocID="{556D902C-65C2-45EC-A0CC-B41662698F6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D2F5A-B04E-4C29-AB64-5F09474ED050}" type="pres">
      <dgm:prSet presAssocID="{47C51379-A9A7-4A15-A600-9344A0776771}" presName="Name9" presStyleLbl="parChTrans1D2" presStyleIdx="2" presStyleCnt="7"/>
      <dgm:spPr/>
      <dgm:t>
        <a:bodyPr/>
        <a:lstStyle/>
        <a:p>
          <a:endParaRPr lang="ru-RU"/>
        </a:p>
      </dgm:t>
    </dgm:pt>
    <dgm:pt modelId="{462AAC30-5C48-4B0E-9650-4A8ADF6CF156}" type="pres">
      <dgm:prSet presAssocID="{47C51379-A9A7-4A15-A600-9344A0776771}" presName="connTx" presStyleLbl="parChTrans1D2" presStyleIdx="2" presStyleCnt="7"/>
      <dgm:spPr/>
      <dgm:t>
        <a:bodyPr/>
        <a:lstStyle/>
        <a:p>
          <a:endParaRPr lang="ru-RU"/>
        </a:p>
      </dgm:t>
    </dgm:pt>
    <dgm:pt modelId="{C37F83F0-367E-4236-B876-00DF1915F812}" type="pres">
      <dgm:prSet presAssocID="{5D597E69-030A-4036-AB76-88C8CC591479}" presName="node" presStyleLbl="node1" presStyleIdx="2" presStyleCnt="7" custScaleX="117024" custScaleY="108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80899-C2B5-4B37-AF03-3CEB8F0DF6AB}" type="pres">
      <dgm:prSet presAssocID="{10031353-C176-41C2-A67E-EBDB41DA5D5B}" presName="Name9" presStyleLbl="parChTrans1D2" presStyleIdx="3" presStyleCnt="7"/>
      <dgm:spPr/>
      <dgm:t>
        <a:bodyPr/>
        <a:lstStyle/>
        <a:p>
          <a:endParaRPr lang="ru-RU"/>
        </a:p>
      </dgm:t>
    </dgm:pt>
    <dgm:pt modelId="{8F6936A3-0CEA-4085-B6CB-CD9E89FB47AE}" type="pres">
      <dgm:prSet presAssocID="{10031353-C176-41C2-A67E-EBDB41DA5D5B}" presName="connTx" presStyleLbl="parChTrans1D2" presStyleIdx="3" presStyleCnt="7"/>
      <dgm:spPr/>
      <dgm:t>
        <a:bodyPr/>
        <a:lstStyle/>
        <a:p>
          <a:endParaRPr lang="ru-RU"/>
        </a:p>
      </dgm:t>
    </dgm:pt>
    <dgm:pt modelId="{57A380CC-0732-4FDF-A2C8-77329E548796}" type="pres">
      <dgm:prSet presAssocID="{46E6E351-AAE5-4E93-AAEB-53373471102D}" presName="node" presStyleLbl="node1" presStyleIdx="3" presStyleCnt="7" custScaleX="120190" custScaleY="106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79719-AB02-4779-B69C-73C42D22ADBF}" type="pres">
      <dgm:prSet presAssocID="{4D96A80B-50A2-4759-8B95-5364A8889659}" presName="Name9" presStyleLbl="parChTrans1D2" presStyleIdx="4" presStyleCnt="7"/>
      <dgm:spPr/>
      <dgm:t>
        <a:bodyPr/>
        <a:lstStyle/>
        <a:p>
          <a:endParaRPr lang="ru-RU"/>
        </a:p>
      </dgm:t>
    </dgm:pt>
    <dgm:pt modelId="{1FABF1E7-9BDD-4754-8D9A-1E4022C235E4}" type="pres">
      <dgm:prSet presAssocID="{4D96A80B-50A2-4759-8B95-5364A8889659}" presName="connTx" presStyleLbl="parChTrans1D2" presStyleIdx="4" presStyleCnt="7"/>
      <dgm:spPr/>
      <dgm:t>
        <a:bodyPr/>
        <a:lstStyle/>
        <a:p>
          <a:endParaRPr lang="ru-RU"/>
        </a:p>
      </dgm:t>
    </dgm:pt>
    <dgm:pt modelId="{398C8CDB-A2D7-445C-BD58-A13A219DD85B}" type="pres">
      <dgm:prSet presAssocID="{CB314E6B-DB5B-4743-8EFF-42485D5937E6}" presName="node" presStyleLbl="node1" presStyleIdx="4" presStyleCnt="7" custScaleX="115274" custScaleY="111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9EA54-7FBF-482A-BFD1-73715D69F789}" type="pres">
      <dgm:prSet presAssocID="{FB0FAEAB-146D-4F10-AA4C-65B365C46F20}" presName="Name9" presStyleLbl="parChTrans1D2" presStyleIdx="5" presStyleCnt="7"/>
      <dgm:spPr/>
      <dgm:t>
        <a:bodyPr/>
        <a:lstStyle/>
        <a:p>
          <a:endParaRPr lang="ru-RU"/>
        </a:p>
      </dgm:t>
    </dgm:pt>
    <dgm:pt modelId="{7D24A52A-D701-44F9-851D-3F55CEC7C74A}" type="pres">
      <dgm:prSet presAssocID="{FB0FAEAB-146D-4F10-AA4C-65B365C46F20}" presName="connTx" presStyleLbl="parChTrans1D2" presStyleIdx="5" presStyleCnt="7"/>
      <dgm:spPr/>
      <dgm:t>
        <a:bodyPr/>
        <a:lstStyle/>
        <a:p>
          <a:endParaRPr lang="ru-RU"/>
        </a:p>
      </dgm:t>
    </dgm:pt>
    <dgm:pt modelId="{9F5EC75E-0373-4F45-A3BD-E888E2148FEC}" type="pres">
      <dgm:prSet presAssocID="{00527B99-BA73-443B-B4AB-DCCAD9E6830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985F4-A517-46C8-A412-BC3E59AA3459}" type="pres">
      <dgm:prSet presAssocID="{F94BC97B-356C-480C-9A9F-37980F69F1C4}" presName="Name9" presStyleLbl="parChTrans1D2" presStyleIdx="6" presStyleCnt="7"/>
      <dgm:spPr/>
      <dgm:t>
        <a:bodyPr/>
        <a:lstStyle/>
        <a:p>
          <a:endParaRPr lang="ru-RU"/>
        </a:p>
      </dgm:t>
    </dgm:pt>
    <dgm:pt modelId="{ADDCC56B-23FB-4155-A245-EEBE3E398F49}" type="pres">
      <dgm:prSet presAssocID="{F94BC97B-356C-480C-9A9F-37980F69F1C4}" presName="connTx" presStyleLbl="parChTrans1D2" presStyleIdx="6" presStyleCnt="7"/>
      <dgm:spPr/>
      <dgm:t>
        <a:bodyPr/>
        <a:lstStyle/>
        <a:p>
          <a:endParaRPr lang="ru-RU"/>
        </a:p>
      </dgm:t>
    </dgm:pt>
    <dgm:pt modelId="{60F5A470-6B98-4B28-B94F-A32EB84E8D52}" type="pres">
      <dgm:prSet presAssocID="{B7DFA26A-D5E6-4AA3-A88F-1AC1DD1141B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CB0504-6B6B-485B-9847-5AEDA073949B}" type="presOf" srcId="{4D96A80B-50A2-4759-8B95-5364A8889659}" destId="{1FABF1E7-9BDD-4754-8D9A-1E4022C235E4}" srcOrd="1" destOrd="0" presId="urn:microsoft.com/office/officeart/2005/8/layout/radial1"/>
    <dgm:cxn modelId="{B8F6ADEB-D937-43C0-A753-4C9E0774BF62}" type="presOf" srcId="{CB314E6B-DB5B-4743-8EFF-42485D5937E6}" destId="{398C8CDB-A2D7-445C-BD58-A13A219DD85B}" srcOrd="0" destOrd="0" presId="urn:microsoft.com/office/officeart/2005/8/layout/radial1"/>
    <dgm:cxn modelId="{9E9AC1A0-DDBC-4A15-A13F-DF5E91E9FA5D}" type="presOf" srcId="{FB0FAEAB-146D-4F10-AA4C-65B365C46F20}" destId="{3599EA54-7FBF-482A-BFD1-73715D69F789}" srcOrd="0" destOrd="0" presId="urn:microsoft.com/office/officeart/2005/8/layout/radial1"/>
    <dgm:cxn modelId="{7F3EEAA6-AE70-4E5C-93AD-74664BFAA3D9}" type="presOf" srcId="{46E6E351-AAE5-4E93-AAEB-53373471102D}" destId="{57A380CC-0732-4FDF-A2C8-77329E548796}" srcOrd="0" destOrd="0" presId="urn:microsoft.com/office/officeart/2005/8/layout/radial1"/>
    <dgm:cxn modelId="{40611D18-1A26-4C8C-891C-5E14B5631305}" type="presOf" srcId="{10031353-C176-41C2-A67E-EBDB41DA5D5B}" destId="{8F6936A3-0CEA-4085-B6CB-CD9E89FB47AE}" srcOrd="1" destOrd="0" presId="urn:microsoft.com/office/officeart/2005/8/layout/radial1"/>
    <dgm:cxn modelId="{C124A426-F24A-4DBB-914C-5118095910C7}" srcId="{70398417-FE21-4C13-9EBD-513E65A92ADC}" destId="{5D597E69-030A-4036-AB76-88C8CC591479}" srcOrd="2" destOrd="0" parTransId="{47C51379-A9A7-4A15-A600-9344A0776771}" sibTransId="{DD7E566F-50B7-4637-9DE7-A9F9E0A2046A}"/>
    <dgm:cxn modelId="{2E294CDA-1047-41B8-BC7B-B8E4F29197AC}" type="presOf" srcId="{2171D950-BA04-47AB-9BC5-9B50FED9EE6B}" destId="{F51E76A8-6032-4EC8-825B-228AA02A6DFA}" srcOrd="1" destOrd="0" presId="urn:microsoft.com/office/officeart/2005/8/layout/radial1"/>
    <dgm:cxn modelId="{371E9BD0-B11A-4C53-A689-082B492BF16D}" type="presOf" srcId="{61014BBF-C323-43F2-A3AA-F5F85006DDD8}" destId="{53D10745-FEB1-4CA7-954B-9C62EB1F207E}" srcOrd="0" destOrd="0" presId="urn:microsoft.com/office/officeart/2005/8/layout/radial1"/>
    <dgm:cxn modelId="{7AD95CFA-14EF-4C62-B8CE-C49150FF49B0}" type="presOf" srcId="{2171D950-BA04-47AB-9BC5-9B50FED9EE6B}" destId="{1F3710AC-2937-46EE-92FF-128598F2F2C8}" srcOrd="0" destOrd="0" presId="urn:microsoft.com/office/officeart/2005/8/layout/radial1"/>
    <dgm:cxn modelId="{2F98F7CF-5C80-4450-8C29-216B09195926}" type="presOf" srcId="{B9B92888-DDB7-4298-A183-A43E57387558}" destId="{4B03FAE3-98DE-4145-8758-92F5724D4C58}" srcOrd="0" destOrd="0" presId="urn:microsoft.com/office/officeart/2005/8/layout/radial1"/>
    <dgm:cxn modelId="{6690BC0A-4B4C-4BA4-9A97-4B43B65D8E2E}" type="presOf" srcId="{5AD9A0FF-B9DA-4208-9CF8-E15407D8B570}" destId="{88FBC668-7758-450F-B135-E0782B4AFC9E}" srcOrd="0" destOrd="0" presId="urn:microsoft.com/office/officeart/2005/8/layout/radial1"/>
    <dgm:cxn modelId="{2A9EAB30-F4FA-40E7-B46A-B20E08DCF667}" srcId="{70398417-FE21-4C13-9EBD-513E65A92ADC}" destId="{B7DFA26A-D5E6-4AA3-A88F-1AC1DD1141BD}" srcOrd="6" destOrd="0" parTransId="{F94BC97B-356C-480C-9A9F-37980F69F1C4}" sibTransId="{91695879-6E0B-439A-8837-5A88323AD718}"/>
    <dgm:cxn modelId="{90EBD5D9-CBDD-4CB9-A869-2D6290A7A8EC}" srcId="{70398417-FE21-4C13-9EBD-513E65A92ADC}" destId="{00527B99-BA73-443B-B4AB-DCCAD9E6830F}" srcOrd="5" destOrd="0" parTransId="{FB0FAEAB-146D-4F10-AA4C-65B365C46F20}" sibTransId="{554E2106-F335-4085-AF8D-16FE41C9EA49}"/>
    <dgm:cxn modelId="{053B4D5A-7B4D-4D0B-820B-029FF30BE2D0}" srcId="{70398417-FE21-4C13-9EBD-513E65A92ADC}" destId="{46E6E351-AAE5-4E93-AAEB-53373471102D}" srcOrd="3" destOrd="0" parTransId="{10031353-C176-41C2-A67E-EBDB41DA5D5B}" sibTransId="{AC573943-1E00-4499-A3FD-CC314972D348}"/>
    <dgm:cxn modelId="{26111FEB-4D57-4609-B349-015304042DC1}" srcId="{61014BBF-C323-43F2-A3AA-F5F85006DDD8}" destId="{70398417-FE21-4C13-9EBD-513E65A92ADC}" srcOrd="0" destOrd="0" parTransId="{68BDD513-4580-446A-8064-692D322CF05A}" sibTransId="{6AD5FC95-678B-4792-BD24-F7B79F4D25F3}"/>
    <dgm:cxn modelId="{DACA093F-F889-4043-9841-C2841E5CA756}" type="presOf" srcId="{5D597E69-030A-4036-AB76-88C8CC591479}" destId="{C37F83F0-367E-4236-B876-00DF1915F812}" srcOrd="0" destOrd="0" presId="urn:microsoft.com/office/officeart/2005/8/layout/radial1"/>
    <dgm:cxn modelId="{663D9F28-9D5A-4EEB-924A-C54E87409CB3}" srcId="{70398417-FE21-4C13-9EBD-513E65A92ADC}" destId="{CB314E6B-DB5B-4743-8EFF-42485D5937E6}" srcOrd="4" destOrd="0" parTransId="{4D96A80B-50A2-4759-8B95-5364A8889659}" sibTransId="{CB6A69DA-7D73-40A2-A3D6-B5A09AD2E045}"/>
    <dgm:cxn modelId="{BAB8B554-8861-40BA-A345-5901E7582C53}" srcId="{70398417-FE21-4C13-9EBD-513E65A92ADC}" destId="{5AD9A0FF-B9DA-4208-9CF8-E15407D8B570}" srcOrd="0" destOrd="0" parTransId="{B9B92888-DDB7-4298-A183-A43E57387558}" sibTransId="{B59DDFD7-905A-4129-B27A-DB1BF8388E07}"/>
    <dgm:cxn modelId="{F768C709-1A1A-41DA-AEE9-E9F8A0A6DA40}" srcId="{70398417-FE21-4C13-9EBD-513E65A92ADC}" destId="{556D902C-65C2-45EC-A0CC-B41662698F67}" srcOrd="1" destOrd="0" parTransId="{2171D950-BA04-47AB-9BC5-9B50FED9EE6B}" sibTransId="{BCC64836-BB64-4832-A8CA-4BBE36AF2B76}"/>
    <dgm:cxn modelId="{6AC9FC5E-977A-47E4-A638-8D0FA8BA02E8}" type="presOf" srcId="{B9B92888-DDB7-4298-A183-A43E57387558}" destId="{30027165-D7AA-4CE8-AA0C-6D4D87EE406C}" srcOrd="1" destOrd="0" presId="urn:microsoft.com/office/officeart/2005/8/layout/radial1"/>
    <dgm:cxn modelId="{BBA9D78B-AC7A-499F-A569-EA0790C7DFF0}" type="presOf" srcId="{00527B99-BA73-443B-B4AB-DCCAD9E6830F}" destId="{9F5EC75E-0373-4F45-A3BD-E888E2148FEC}" srcOrd="0" destOrd="0" presId="urn:microsoft.com/office/officeart/2005/8/layout/radial1"/>
    <dgm:cxn modelId="{CF2BAD14-68F1-4A0C-AFAD-B2CA53F1EAF0}" type="presOf" srcId="{47C51379-A9A7-4A15-A600-9344A0776771}" destId="{462AAC30-5C48-4B0E-9650-4A8ADF6CF156}" srcOrd="1" destOrd="0" presId="urn:microsoft.com/office/officeart/2005/8/layout/radial1"/>
    <dgm:cxn modelId="{36CE5613-9D52-49F8-AA3F-28ABB9A95313}" type="presOf" srcId="{4D96A80B-50A2-4759-8B95-5364A8889659}" destId="{C4879719-AB02-4779-B69C-73C42D22ADBF}" srcOrd="0" destOrd="0" presId="urn:microsoft.com/office/officeart/2005/8/layout/radial1"/>
    <dgm:cxn modelId="{0DFF8B6F-C677-4DE8-A155-6C5D91B7D6F8}" type="presOf" srcId="{F94BC97B-356C-480C-9A9F-37980F69F1C4}" destId="{64D985F4-A517-46C8-A412-BC3E59AA3459}" srcOrd="0" destOrd="0" presId="urn:microsoft.com/office/officeart/2005/8/layout/radial1"/>
    <dgm:cxn modelId="{A5980878-ADFF-4739-BD1D-BAEDCEADE2B2}" type="presOf" srcId="{70398417-FE21-4C13-9EBD-513E65A92ADC}" destId="{C8505074-541B-423E-B706-F022C71FC005}" srcOrd="0" destOrd="0" presId="urn:microsoft.com/office/officeart/2005/8/layout/radial1"/>
    <dgm:cxn modelId="{F50E4EC7-CCDE-47CA-96B3-504EB55CA6D4}" type="presOf" srcId="{F94BC97B-356C-480C-9A9F-37980F69F1C4}" destId="{ADDCC56B-23FB-4155-A245-EEBE3E398F49}" srcOrd="1" destOrd="0" presId="urn:microsoft.com/office/officeart/2005/8/layout/radial1"/>
    <dgm:cxn modelId="{2CD0DB27-3EC1-4C4B-9E6A-DFB86D354C10}" type="presOf" srcId="{B7DFA26A-D5E6-4AA3-A88F-1AC1DD1141BD}" destId="{60F5A470-6B98-4B28-B94F-A32EB84E8D52}" srcOrd="0" destOrd="0" presId="urn:microsoft.com/office/officeart/2005/8/layout/radial1"/>
    <dgm:cxn modelId="{863047AD-EAF4-4BE1-A646-B67C359016D9}" type="presOf" srcId="{10031353-C176-41C2-A67E-EBDB41DA5D5B}" destId="{FBC80899-C2B5-4B37-AF03-3CEB8F0DF6AB}" srcOrd="0" destOrd="0" presId="urn:microsoft.com/office/officeart/2005/8/layout/radial1"/>
    <dgm:cxn modelId="{9004EC1B-3F6C-464A-8E44-ECE6D15C3B9C}" type="presOf" srcId="{556D902C-65C2-45EC-A0CC-B41662698F67}" destId="{B37438C7-6724-4203-A033-247EE54120FD}" srcOrd="0" destOrd="0" presId="urn:microsoft.com/office/officeart/2005/8/layout/radial1"/>
    <dgm:cxn modelId="{DAB96FC0-3CFA-4E33-8389-1EAF2D080523}" type="presOf" srcId="{FB0FAEAB-146D-4F10-AA4C-65B365C46F20}" destId="{7D24A52A-D701-44F9-851D-3F55CEC7C74A}" srcOrd="1" destOrd="0" presId="urn:microsoft.com/office/officeart/2005/8/layout/radial1"/>
    <dgm:cxn modelId="{D49AD8DD-09AF-4F04-BD1D-322228EE5EFD}" type="presOf" srcId="{47C51379-A9A7-4A15-A600-9344A0776771}" destId="{96CD2F5A-B04E-4C29-AB64-5F09474ED050}" srcOrd="0" destOrd="0" presId="urn:microsoft.com/office/officeart/2005/8/layout/radial1"/>
    <dgm:cxn modelId="{AC2103C7-E4CE-44A1-8196-2A7BD3782B18}" type="presParOf" srcId="{53D10745-FEB1-4CA7-954B-9C62EB1F207E}" destId="{C8505074-541B-423E-B706-F022C71FC005}" srcOrd="0" destOrd="0" presId="urn:microsoft.com/office/officeart/2005/8/layout/radial1"/>
    <dgm:cxn modelId="{DD8DC315-6C16-4FA1-A5BB-D3D50D172688}" type="presParOf" srcId="{53D10745-FEB1-4CA7-954B-9C62EB1F207E}" destId="{4B03FAE3-98DE-4145-8758-92F5724D4C58}" srcOrd="1" destOrd="0" presId="urn:microsoft.com/office/officeart/2005/8/layout/radial1"/>
    <dgm:cxn modelId="{C67B2035-9229-4280-BB8C-61EB01AFF26E}" type="presParOf" srcId="{4B03FAE3-98DE-4145-8758-92F5724D4C58}" destId="{30027165-D7AA-4CE8-AA0C-6D4D87EE406C}" srcOrd="0" destOrd="0" presId="urn:microsoft.com/office/officeart/2005/8/layout/radial1"/>
    <dgm:cxn modelId="{BBCF4E1D-74E1-44B4-AC49-950BBA2378B8}" type="presParOf" srcId="{53D10745-FEB1-4CA7-954B-9C62EB1F207E}" destId="{88FBC668-7758-450F-B135-E0782B4AFC9E}" srcOrd="2" destOrd="0" presId="urn:microsoft.com/office/officeart/2005/8/layout/radial1"/>
    <dgm:cxn modelId="{0ECCCC8F-4D98-484A-9593-D4F7DDE2F4CE}" type="presParOf" srcId="{53D10745-FEB1-4CA7-954B-9C62EB1F207E}" destId="{1F3710AC-2937-46EE-92FF-128598F2F2C8}" srcOrd="3" destOrd="0" presId="urn:microsoft.com/office/officeart/2005/8/layout/radial1"/>
    <dgm:cxn modelId="{F35A407A-82C2-41A4-8A49-CAC714532616}" type="presParOf" srcId="{1F3710AC-2937-46EE-92FF-128598F2F2C8}" destId="{F51E76A8-6032-4EC8-825B-228AA02A6DFA}" srcOrd="0" destOrd="0" presId="urn:microsoft.com/office/officeart/2005/8/layout/radial1"/>
    <dgm:cxn modelId="{CD0156F9-F36F-453F-BE5F-CE1480BABC81}" type="presParOf" srcId="{53D10745-FEB1-4CA7-954B-9C62EB1F207E}" destId="{B37438C7-6724-4203-A033-247EE54120FD}" srcOrd="4" destOrd="0" presId="urn:microsoft.com/office/officeart/2005/8/layout/radial1"/>
    <dgm:cxn modelId="{A10CDB14-B19D-4CBF-BA4A-914EC5492BD8}" type="presParOf" srcId="{53D10745-FEB1-4CA7-954B-9C62EB1F207E}" destId="{96CD2F5A-B04E-4C29-AB64-5F09474ED050}" srcOrd="5" destOrd="0" presId="urn:microsoft.com/office/officeart/2005/8/layout/radial1"/>
    <dgm:cxn modelId="{D33A69B6-0D09-461E-AAD6-3A58D4BE6F5F}" type="presParOf" srcId="{96CD2F5A-B04E-4C29-AB64-5F09474ED050}" destId="{462AAC30-5C48-4B0E-9650-4A8ADF6CF156}" srcOrd="0" destOrd="0" presId="urn:microsoft.com/office/officeart/2005/8/layout/radial1"/>
    <dgm:cxn modelId="{CB96443A-8035-4702-B2D1-2534388BAEF6}" type="presParOf" srcId="{53D10745-FEB1-4CA7-954B-9C62EB1F207E}" destId="{C37F83F0-367E-4236-B876-00DF1915F812}" srcOrd="6" destOrd="0" presId="urn:microsoft.com/office/officeart/2005/8/layout/radial1"/>
    <dgm:cxn modelId="{0C925BED-16CA-44A9-B683-68D6F32260B4}" type="presParOf" srcId="{53D10745-FEB1-4CA7-954B-9C62EB1F207E}" destId="{FBC80899-C2B5-4B37-AF03-3CEB8F0DF6AB}" srcOrd="7" destOrd="0" presId="urn:microsoft.com/office/officeart/2005/8/layout/radial1"/>
    <dgm:cxn modelId="{3AE39E93-2BF6-41C9-BEA9-232AA12C4FA6}" type="presParOf" srcId="{FBC80899-C2B5-4B37-AF03-3CEB8F0DF6AB}" destId="{8F6936A3-0CEA-4085-B6CB-CD9E89FB47AE}" srcOrd="0" destOrd="0" presId="urn:microsoft.com/office/officeart/2005/8/layout/radial1"/>
    <dgm:cxn modelId="{525E87BD-9DF8-40EB-A0F4-0F1532765342}" type="presParOf" srcId="{53D10745-FEB1-4CA7-954B-9C62EB1F207E}" destId="{57A380CC-0732-4FDF-A2C8-77329E548796}" srcOrd="8" destOrd="0" presId="urn:microsoft.com/office/officeart/2005/8/layout/radial1"/>
    <dgm:cxn modelId="{AC2E9DC5-ECA0-4E81-AE44-875A484D4525}" type="presParOf" srcId="{53D10745-FEB1-4CA7-954B-9C62EB1F207E}" destId="{C4879719-AB02-4779-B69C-73C42D22ADBF}" srcOrd="9" destOrd="0" presId="urn:microsoft.com/office/officeart/2005/8/layout/radial1"/>
    <dgm:cxn modelId="{ED8F52A8-9EC2-42E2-8E87-1FE6B5C6A409}" type="presParOf" srcId="{C4879719-AB02-4779-B69C-73C42D22ADBF}" destId="{1FABF1E7-9BDD-4754-8D9A-1E4022C235E4}" srcOrd="0" destOrd="0" presId="urn:microsoft.com/office/officeart/2005/8/layout/radial1"/>
    <dgm:cxn modelId="{2A8E1110-CDB0-41CE-8131-5121687937B2}" type="presParOf" srcId="{53D10745-FEB1-4CA7-954B-9C62EB1F207E}" destId="{398C8CDB-A2D7-445C-BD58-A13A219DD85B}" srcOrd="10" destOrd="0" presId="urn:microsoft.com/office/officeart/2005/8/layout/radial1"/>
    <dgm:cxn modelId="{DE658F79-359C-4637-9C1E-E09CCA3FC903}" type="presParOf" srcId="{53D10745-FEB1-4CA7-954B-9C62EB1F207E}" destId="{3599EA54-7FBF-482A-BFD1-73715D69F789}" srcOrd="11" destOrd="0" presId="urn:microsoft.com/office/officeart/2005/8/layout/radial1"/>
    <dgm:cxn modelId="{67907A66-DC3A-4B5B-9000-769ECC2C4FE6}" type="presParOf" srcId="{3599EA54-7FBF-482A-BFD1-73715D69F789}" destId="{7D24A52A-D701-44F9-851D-3F55CEC7C74A}" srcOrd="0" destOrd="0" presId="urn:microsoft.com/office/officeart/2005/8/layout/radial1"/>
    <dgm:cxn modelId="{0BB1F012-9358-45D6-95F3-13BB599FE7EA}" type="presParOf" srcId="{53D10745-FEB1-4CA7-954B-9C62EB1F207E}" destId="{9F5EC75E-0373-4F45-A3BD-E888E2148FEC}" srcOrd="12" destOrd="0" presId="urn:microsoft.com/office/officeart/2005/8/layout/radial1"/>
    <dgm:cxn modelId="{92B2D33A-B01D-424E-9322-35093F758C48}" type="presParOf" srcId="{53D10745-FEB1-4CA7-954B-9C62EB1F207E}" destId="{64D985F4-A517-46C8-A412-BC3E59AA3459}" srcOrd="13" destOrd="0" presId="urn:microsoft.com/office/officeart/2005/8/layout/radial1"/>
    <dgm:cxn modelId="{160884E7-C5D4-4752-8FCA-B4EC695BCF0F}" type="presParOf" srcId="{64D985F4-A517-46C8-A412-BC3E59AA3459}" destId="{ADDCC56B-23FB-4155-A245-EEBE3E398F49}" srcOrd="0" destOrd="0" presId="urn:microsoft.com/office/officeart/2005/8/layout/radial1"/>
    <dgm:cxn modelId="{9F1056A2-DCFA-45AB-8AD3-392F0C7FAEF6}" type="presParOf" srcId="{53D10745-FEB1-4CA7-954B-9C62EB1F207E}" destId="{60F5A470-6B98-4B28-B94F-A32EB84E8D5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7197D-A640-41B5-873C-6ADF0A2C7849}">
      <dsp:nvSpPr>
        <dsp:cNvPr id="0" name=""/>
        <dsp:cNvSpPr/>
      </dsp:nvSpPr>
      <dsp:spPr>
        <a:xfrm>
          <a:off x="0" y="4218633"/>
          <a:ext cx="7632848" cy="143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Переход к новому содержанию финансового образования </a:t>
          </a:r>
          <a:endParaRPr lang="ru-RU" sz="2300" kern="1200" dirty="0"/>
        </a:p>
      </dsp:txBody>
      <dsp:txXfrm>
        <a:off x="0" y="4218633"/>
        <a:ext cx="7632848" cy="772370"/>
      </dsp:txXfrm>
    </dsp:sp>
    <dsp:sp modelId="{34FEAEEE-B2E2-4670-8D69-B26D464588E8}">
      <dsp:nvSpPr>
        <dsp:cNvPr id="0" name=""/>
        <dsp:cNvSpPr/>
      </dsp:nvSpPr>
      <dsp:spPr>
        <a:xfrm>
          <a:off x="0" y="4822627"/>
          <a:ext cx="3816423" cy="9374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непринужденная партнерская деятельность взрослого с детьми - игровая, продуктивная, познавательно-исследовательская деятельность, чтение художественной литературы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22627"/>
        <a:ext cx="3816423" cy="937486"/>
      </dsp:txXfrm>
    </dsp:sp>
    <dsp:sp modelId="{5A21120F-397E-4DAB-B707-592812880B8D}">
      <dsp:nvSpPr>
        <dsp:cNvPr id="0" name=""/>
        <dsp:cNvSpPr/>
      </dsp:nvSpPr>
      <dsp:spPr>
        <a:xfrm>
          <a:off x="3816424" y="4824538"/>
          <a:ext cx="3816423" cy="9336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Свободная самостоятельная деятельность самих детей, развитие инициативности во всех сферах деятельности, развитие общих познавательных способностей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6424" y="4824538"/>
        <a:ext cx="3816423" cy="933663"/>
      </dsp:txXfrm>
    </dsp:sp>
    <dsp:sp modelId="{8C299FCF-A530-4AF3-899C-A1020D66A851}">
      <dsp:nvSpPr>
        <dsp:cNvPr id="0" name=""/>
        <dsp:cNvSpPr/>
      </dsp:nvSpPr>
      <dsp:spPr>
        <a:xfrm rot="10800000">
          <a:off x="0" y="2040263"/>
          <a:ext cx="7632848" cy="21998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Внутренние факторы</a:t>
          </a:r>
          <a:endParaRPr lang="ru-RU" sz="2300" kern="1200" dirty="0"/>
        </a:p>
      </dsp:txBody>
      <dsp:txXfrm rot="-10800000">
        <a:off x="0" y="2040263"/>
        <a:ext cx="7632848" cy="772138"/>
      </dsp:txXfrm>
    </dsp:sp>
    <dsp:sp modelId="{3021A016-40C1-4ADC-9078-050626D4F2B1}">
      <dsp:nvSpPr>
        <dsp:cNvPr id="0" name=""/>
        <dsp:cNvSpPr/>
      </dsp:nvSpPr>
      <dsp:spPr>
        <a:xfrm>
          <a:off x="0" y="2812402"/>
          <a:ext cx="3816423" cy="6577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обеспечения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деятельностного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подхода в обучении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12402"/>
        <a:ext cx="3816423" cy="657747"/>
      </dsp:txXfrm>
    </dsp:sp>
    <dsp:sp modelId="{599C260F-7F1B-49AB-86AA-790D07DA4A24}">
      <dsp:nvSpPr>
        <dsp:cNvPr id="0" name=""/>
        <dsp:cNvSpPr/>
      </dsp:nvSpPr>
      <dsp:spPr>
        <a:xfrm>
          <a:off x="3816424" y="2812402"/>
          <a:ext cx="3816423" cy="6577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предпосылок финансовой грамотности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6424" y="2812402"/>
        <a:ext cx="3816423" cy="657747"/>
      </dsp:txXfrm>
    </dsp:sp>
    <dsp:sp modelId="{A025F9B8-1CBC-4FC5-B7E3-1FF4C1D0546A}">
      <dsp:nvSpPr>
        <dsp:cNvPr id="0" name=""/>
        <dsp:cNvSpPr/>
      </dsp:nvSpPr>
      <dsp:spPr>
        <a:xfrm rot="10800000">
          <a:off x="0" y="0"/>
          <a:ext cx="7632848" cy="20611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Внешние факторы </a:t>
          </a:r>
          <a:endParaRPr lang="ru-RU" sz="2300" kern="1200" dirty="0"/>
        </a:p>
      </dsp:txBody>
      <dsp:txXfrm rot="-10800000">
        <a:off x="0" y="0"/>
        <a:ext cx="7632848" cy="723478"/>
      </dsp:txXfrm>
    </dsp:sp>
    <dsp:sp modelId="{6426F49A-C914-42B0-9F65-5B7102E638AD}">
      <dsp:nvSpPr>
        <dsp:cNvPr id="0" name=""/>
        <dsp:cNvSpPr/>
      </dsp:nvSpPr>
      <dsp:spPr>
        <a:xfrm>
          <a:off x="0" y="703348"/>
          <a:ext cx="3816423" cy="6577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Низкий уровень функциональной грамотности дошкольников и взрослых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03348"/>
        <a:ext cx="3816423" cy="657747"/>
      </dsp:txXfrm>
    </dsp:sp>
    <dsp:sp modelId="{C7199176-939A-4266-9987-4DA48C983380}">
      <dsp:nvSpPr>
        <dsp:cNvPr id="0" name=""/>
        <dsp:cNvSpPr/>
      </dsp:nvSpPr>
      <dsp:spPr>
        <a:xfrm>
          <a:off x="3816424" y="703348"/>
          <a:ext cx="3816423" cy="6577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поручения правительства РФ о повышении уровня финансовой грамотности населения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6424" y="703348"/>
        <a:ext cx="3816423" cy="657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1DE25-7117-4846-A78A-8D122B2A6DB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B13F7-9F35-4713-AB59-2371B4C60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2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B13F7-9F35-4713-AB59-2371B4C6066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0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B13F7-9F35-4713-AB59-2371B4C6066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4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B13F7-9F35-4713-AB59-2371B4C6066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4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50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5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8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60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9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78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57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70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30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41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4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8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51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11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1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46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92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10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81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52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86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4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50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50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5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8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70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22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80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18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853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37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82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43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7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31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221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177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55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319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31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61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946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64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0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74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9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05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46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208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104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5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6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4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7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1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8" Target="../media/image23.jpeg" Type="http://schemas.openxmlformats.org/officeDocument/2006/relationships/image"/><Relationship Id="rId3" Target="../media/image18.jpeg" Type="http://schemas.openxmlformats.org/officeDocument/2006/relationships/image"/><Relationship Id="rId7" Target="../media/image2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1.jpeg" Type="http://schemas.openxmlformats.org/officeDocument/2006/relationships/image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6.jpeg" Type="http://schemas.openxmlformats.org/officeDocument/2006/relationships/image"/><Relationship Id="rId5" Target="../media/image25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%20Microsoft%20PowerPoint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9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8.jpeg" Type="http://schemas.openxmlformats.org/officeDocument/2006/relationships/image"/><Relationship Id="rId3" Target="../media/image1.jpeg" Type="http://schemas.openxmlformats.org/officeDocument/2006/relationships/image"/><Relationship Id="rId7" Target="../media/image7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/>
                <a:ea typeface="Calibri"/>
                <a:cs typeface="Times New Roman"/>
              </a:rPr>
              <a:t>Муниципальное дошкольное образовательное учреждение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«Детский сад № 11 «Колокольчик» Тутаевского муниципального района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7160840" cy="44291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«Экономическое воспитание дошкольников: формирование предпосылок финансовой грамотности».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ru-RU" sz="3600" b="1" dirty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</a:rPr>
              <a:t>Форма проведения КВН</a:t>
            </a:r>
          </a:p>
          <a:p>
            <a:endParaRPr lang="ru-RU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Старший воспитатель Дмитриева Р.Ю.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Тутаев, 2020г. </a:t>
            </a:r>
          </a:p>
          <a:p>
            <a:endParaRPr lang="ru-RU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ambria" pitchFamily="18" charset="0"/>
              </a:rPr>
              <a:t>КРОССВОРД №2</a:t>
            </a:r>
            <a:endParaRPr lang="ru-RU" sz="3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9" name="Содержимое 8" descr="hello_html_196d9c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7715304" cy="53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85786" y="278605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С    О    Б    С   Т    В   Е    Н   Н   О    С    Т    Ь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1643050"/>
            <a:ext cx="5000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Э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К</a:t>
            </a:r>
          </a:p>
          <a:p>
            <a:pPr algn="ctr"/>
            <a:endParaRPr lang="ru-RU" sz="3600" b="1" dirty="0" smtClean="0">
              <a:latin typeface="Cambria" pitchFamily="18" charset="0"/>
            </a:endParaRPr>
          </a:p>
          <a:p>
            <a:pPr algn="ctr"/>
            <a:r>
              <a:rPr lang="ru-RU" sz="3600" b="1" dirty="0" smtClean="0">
                <a:latin typeface="Cambria" pitchFamily="18" charset="0"/>
              </a:rPr>
              <a:t>Н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О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МИК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А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3286124"/>
            <a:ext cx="571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Д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Е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Л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К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А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1714488"/>
            <a:ext cx="42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Т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О</a:t>
            </a:r>
          </a:p>
          <a:p>
            <a:pPr algn="ctr"/>
            <a:endParaRPr lang="ru-RU" sz="3600" b="1" dirty="0" smtClean="0">
              <a:latin typeface="Cambria" pitchFamily="18" charset="0"/>
            </a:endParaRPr>
          </a:p>
          <a:p>
            <a:pPr algn="ctr"/>
            <a:r>
              <a:rPr lang="ru-RU" sz="3600" b="1" dirty="0" smtClean="0">
                <a:latin typeface="Cambria" pitchFamily="18" charset="0"/>
              </a:rPr>
              <a:t>А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Р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1733520"/>
            <a:ext cx="500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Д</a:t>
            </a:r>
          </a:p>
          <a:p>
            <a:r>
              <a:rPr lang="ru-RU" sz="3600" b="1" dirty="0" smtClean="0">
                <a:latin typeface="Cambria" pitchFamily="18" charset="0"/>
              </a:rPr>
              <a:t>Е</a:t>
            </a:r>
          </a:p>
          <a:p>
            <a:endParaRPr lang="ru-RU" sz="3600" b="1" dirty="0" smtClean="0">
              <a:latin typeface="Cambria" pitchFamily="18" charset="0"/>
            </a:endParaRPr>
          </a:p>
          <a:p>
            <a:r>
              <a:rPr lang="ru-RU" sz="3600" b="1" dirty="0" smtClean="0">
                <a:latin typeface="Cambria" pitchFamily="18" charset="0"/>
              </a:rPr>
              <a:t>Ь</a:t>
            </a:r>
          </a:p>
          <a:p>
            <a:r>
              <a:rPr lang="ru-RU" sz="3600" b="1" dirty="0" smtClean="0">
                <a:latin typeface="Cambria" pitchFamily="18" charset="0"/>
              </a:rPr>
              <a:t>Г</a:t>
            </a:r>
          </a:p>
          <a:p>
            <a:r>
              <a:rPr lang="ru-RU" sz="3600" b="1" dirty="0" smtClean="0">
                <a:latin typeface="Cambria" pitchFamily="18" charset="0"/>
              </a:rPr>
              <a:t>И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198" y="1643050"/>
            <a:ext cx="500066" cy="459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П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Р</a:t>
            </a:r>
          </a:p>
          <a:p>
            <a:pPr algn="ctr"/>
            <a:endParaRPr lang="ru-RU" sz="3600" b="1" dirty="0" smtClean="0">
              <a:latin typeface="Cambria" pitchFamily="18" charset="0"/>
            </a:endParaRPr>
          </a:p>
          <a:p>
            <a:pPr algn="ctr"/>
            <a:r>
              <a:rPr lang="ru-RU" sz="3600" b="1" dirty="0" smtClean="0">
                <a:latin typeface="Cambria" pitchFamily="18" charset="0"/>
              </a:rPr>
              <a:t>Д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А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В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Е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Ц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1142984"/>
            <a:ext cx="500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Б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А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Р</a:t>
            </a:r>
          </a:p>
          <a:p>
            <a:pPr algn="ctr"/>
            <a:endParaRPr lang="ru-RU" sz="3600" b="1" dirty="0" smtClean="0">
              <a:latin typeface="Cambria" pitchFamily="18" charset="0"/>
            </a:endParaRPr>
          </a:p>
          <a:p>
            <a:pPr algn="ctr"/>
            <a:r>
              <a:rPr lang="ru-RU" sz="3600" b="1" dirty="0" smtClean="0">
                <a:latin typeface="Cambria" pitchFamily="18" charset="0"/>
              </a:rPr>
              <a:t>Е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Р</a:t>
            </a:r>
            <a:endParaRPr lang="ru-RU" sz="3600" b="1" dirty="0">
              <a:latin typeface="Cambr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ambria" pitchFamily="18" charset="0"/>
              </a:rPr>
              <a:t>ЛИТЕРАТУРНЫЕ ЗАГАДКИ</a:t>
            </a:r>
            <a:endParaRPr lang="ru-RU" sz="3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" name="Рисунок 5" descr="3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300192" y="3429000"/>
            <a:ext cx="24917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151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068" y="3956155"/>
            <a:ext cx="2857520" cy="270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571822272_ger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764070"/>
            <a:ext cx="3128992" cy="234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1a4e530b495168b37ad44792a5644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575" y="764815"/>
            <a:ext cx="2500330" cy="318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https://telegra.ph/file/51a1412d4b34d27691f7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68" y="1104304"/>
            <a:ext cx="2877344" cy="1892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88" y="3212976"/>
            <a:ext cx="2985120" cy="2324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>
                <a:solidFill>
                  <a:srgbClr val="1F497D"/>
                </a:solidFill>
                <a:latin typeface="Cambria" pitchFamily="18" charset="0"/>
              </a:rPr>
              <a:t>Конкурс </a:t>
            </a:r>
            <a:r>
              <a:rPr lang="ru-RU" sz="3200" b="1" dirty="0" smtClean="0">
                <a:solidFill>
                  <a:srgbClr val="1F497D"/>
                </a:solidFill>
                <a:latin typeface="Cambria" pitchFamily="18" charset="0"/>
              </a:rPr>
              <a:t>капитанов</a:t>
            </a:r>
            <a:endParaRPr lang="ru-RU" sz="3200" b="1" dirty="0">
              <a:solidFill>
                <a:srgbClr val="1F497D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002" y="1412776"/>
            <a:ext cx="455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/>
                <a:ea typeface="Calibri"/>
                <a:cs typeface="Times New Roman"/>
              </a:rPr>
              <a:t>Что изображено на российских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купюрах?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995" y="4941168"/>
            <a:ext cx="1727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/>
                <a:ea typeface="Calibri"/>
              </a:rPr>
              <a:t>2000 рублей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995" y="3829690"/>
            <a:ext cx="1727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/>
                <a:ea typeface="Calibri"/>
              </a:rPr>
              <a:t>1000 рублей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0995" y="5949280"/>
            <a:ext cx="1727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/>
                <a:ea typeface="Calibri"/>
              </a:rPr>
              <a:t>5000 рублей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78210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Все изображения на российских купюрах связаны со значимыми, религиозными, историческими местами и масштабными строениями. Также на купюрах размещены характерные приметы подлинности, такие как водяные знаки, рельефная надпись «Банк России», металлизированная краска, волокна определенных цветов. Но фактически и памятники, и архитектура тоже выполняют и защитную функцию.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2050" name="Picture 2" descr="H:\годовой план 2020-2021\Педсовет 2\Kupyura-1000-Rublej-1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59436"/>
            <a:ext cx="3593902" cy="32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годовой план 2020-2021\Педсовет 2\scale_1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2421"/>
            <a:ext cx="3593902" cy="331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годовой план 2020-2021\Педсовет 2\5000_rublej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05" y="4365104"/>
            <a:ext cx="4619203" cy="23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5088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208" y="171460"/>
            <a:ext cx="8280920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1F497D"/>
                </a:solidFill>
                <a:latin typeface="Cambria" pitchFamily="18" charset="0"/>
              </a:rPr>
              <a:t>Конкурс </a:t>
            </a:r>
            <a:r>
              <a:rPr lang="ru-RU" sz="3200" b="1" dirty="0" smtClean="0">
                <a:solidFill>
                  <a:srgbClr val="1F497D"/>
                </a:solidFill>
                <a:latin typeface="Cambria" pitchFamily="18" charset="0"/>
              </a:rPr>
              <a:t>капитанов</a:t>
            </a:r>
            <a:endParaRPr lang="ru-RU" sz="3200" b="1" dirty="0">
              <a:solidFill>
                <a:srgbClr val="1F497D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216" y="7751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Какие жизненные ситуации способствуют ознакомлению детей дошкольного возраста с деньгами? К какому опыту эти ситуации приводят?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616" y="25878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/>
                <a:ea typeface="Calibri"/>
              </a:rPr>
              <a:t>Детям дарят денежные </a:t>
            </a:r>
            <a:r>
              <a:rPr lang="ru-RU" b="1" i="1" dirty="0" smtClean="0">
                <a:latin typeface="Times New Roman"/>
                <a:ea typeface="Calibri"/>
              </a:rPr>
              <a:t>подарки.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788" y="435588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/>
                <a:ea typeface="Calibri"/>
              </a:rPr>
              <a:t>Детям дают деньги за выполнение каких- либо домашних дел, за примерное </a:t>
            </a:r>
            <a:r>
              <a:rPr lang="ru-RU" b="1" i="1" dirty="0" smtClean="0">
                <a:latin typeface="Times New Roman"/>
                <a:ea typeface="Calibri"/>
              </a:rPr>
              <a:t>поведение.</a:t>
            </a:r>
            <a:r>
              <a:rPr lang="ru-RU" b="1" dirty="0" smtClean="0">
                <a:latin typeface="Times New Roman"/>
                <a:ea typeface="Calibri"/>
              </a:rPr>
              <a:t>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6754" y="5868909"/>
            <a:ext cx="7408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/>
                <a:ea typeface="Calibri"/>
              </a:rPr>
              <a:t>Детям дают карманные </a:t>
            </a:r>
            <a:r>
              <a:rPr lang="ru-RU" b="1" i="1" dirty="0" smtClean="0">
                <a:latin typeface="Times New Roman"/>
                <a:ea typeface="Calibri"/>
              </a:rPr>
              <a:t>деньги. 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0208" y="142150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оездки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отпуск, покупки в магазинах, поход в кино, стрижки в парикмахерской, зубная фея приносит, денежные подарки на дне рождения, получение денег за выполнение чего-либо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т.д.</a:t>
            </a:r>
            <a:r>
              <a:rPr lang="ru-RU" sz="14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есть дети видят, как мы тратим деньги, мы даем деньги детям.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0208" y="2957160"/>
            <a:ext cx="8236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Российские психологи считают, что дарить деньги ребенку до 14 лет не стоит. Ориентироваться на его пожелания – да, выбрать вместе с ним – да, передать в руки конверт – нет! Значение конверта переводится так: «У меня есть деньги, но нет на тебя времени. Мне все равно, что тебе интересно, чем заняты твои мысли».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0208" y="5002217"/>
            <a:ext cx="8208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Категорически не рекомендуется платить ребенку за помощь по дому. Ведь внутри семьи у всех равные права и обязанности. Не следует также «покупать» хорошее поведение у маленьких детей.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172" y="6211669"/>
            <a:ext cx="843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Карманные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деньги детям необходимы, так как их наличие заставляет ребенка планировать, экономить, рассчитывать, т.е., получать бесценный социальный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опыт.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75098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ambria" pitchFamily="18" charset="0"/>
              </a:rPr>
              <a:t>ПЕДАГОГИЧЕСКИЕ  СИТУАЦИИ</a:t>
            </a:r>
            <a:endParaRPr lang="ru-RU" sz="3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" name="AutoShape 2" descr="https://img.labirint.ru/rcimg/87d2c1e7a3575f73423015936b9097ed/1920x1080/comments_pic/0930/01lab1vkh1248452384.jpg?12484524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83863"/>
            <a:ext cx="3688259" cy="4975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338832" cy="2664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43841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88396030"/>
              </p:ext>
            </p:extLst>
          </p:nvPr>
        </p:nvGraphicFramePr>
        <p:xfrm>
          <a:off x="683568" y="908720"/>
          <a:ext cx="82089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08677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070" y="1530423"/>
            <a:ext cx="5078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быть богатым, нужно быть финансово грамотным.</a:t>
            </a:r>
          </a:p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Кийосаки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2070" y="3068960"/>
            <a:ext cx="5168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хотите быть богатым, научитесь не только зарабатывать, но и быть экономным.</a:t>
            </a:r>
          </a:p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Бенджамин Франклин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941168"/>
            <a:ext cx="4932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— главное в жизни, и эта аксиома должна быть заложена в основу всякой здоровой морали — как личной, так и национальной.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Бернард Шоу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0648"/>
            <a:ext cx="75608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>Афоризмы, цитаты, изречения про деньги и финансовый успех</a:t>
            </a:r>
          </a:p>
        </p:txBody>
      </p:sp>
    </p:spTree>
    <p:extLst>
      <p:ext uri="{BB962C8B-B14F-4D97-AF65-F5344CB8AC3E}">
        <p14:creationId xmlns:p14="http://schemas.microsoft.com/office/powerpoint/2010/main" val="5462110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50202815"/>
              </p:ext>
            </p:extLst>
          </p:nvPr>
        </p:nvGraphicFramePr>
        <p:xfrm>
          <a:off x="555227" y="1052736"/>
          <a:ext cx="794776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642910" y="142853"/>
            <a:ext cx="7772400" cy="71438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tx2"/>
                </a:solidFill>
                <a:latin typeface="Cambria" pitchFamily="18" charset="0"/>
              </a:rPr>
              <a:t>Финансово грамотный человек</a:t>
            </a:r>
            <a:endParaRPr lang="ru-RU" sz="40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260648"/>
            <a:ext cx="756084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1F497D"/>
                </a:solidFill>
                <a:latin typeface="Cambria" pitchFamily="18" charset="0"/>
              </a:rPr>
              <a:t>Результаты анкетирования родителей старших и подготовительных  групп</a:t>
            </a:r>
            <a:endParaRPr lang="ru-RU" sz="3700" b="1" dirty="0">
              <a:solidFill>
                <a:srgbClr val="1F497D"/>
              </a:solidFill>
              <a:latin typeface="Cambria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9134901"/>
              </p:ext>
            </p:extLst>
          </p:nvPr>
        </p:nvGraphicFramePr>
        <p:xfrm>
          <a:off x="1115616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87675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700" b="1" dirty="0">
                <a:solidFill>
                  <a:schemeClr val="tx2"/>
                </a:solidFill>
                <a:latin typeface="Cambria" pitchFamily="18" charset="0"/>
              </a:rPr>
              <a:t>Проект решения </a:t>
            </a:r>
            <a:r>
              <a:rPr lang="ru-RU" sz="3700" b="1" dirty="0" smtClean="0">
                <a:solidFill>
                  <a:schemeClr val="tx2"/>
                </a:solidFill>
                <a:latin typeface="Cambria" pitchFamily="18" charset="0"/>
              </a:rPr>
              <a:t>педсовета</a:t>
            </a:r>
            <a:endParaRPr lang="ru-RU" sz="37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" name="AutoShape 2" descr="https://img.labirint.ru/rcimg/87d2c1e7a3575f73423015936b9097ed/1920x1080/comments_pic/0930/01lab1vkh1248452384.jpg?12484524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110" y="1767007"/>
            <a:ext cx="84321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Знакомство дошкольников с основами экономики через совместную деятельность – в течение учебного года. 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Организация развивающей предметно-пространственной среды в группах, как педагогическое условие экономического воспитания дошкольников в течение учебного года.  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Организация образовательной деятельности в старших и подготовительных к школе группах в течение учебного года..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Изготовление игр и пособий по экономическому воспитанию- январь 2021г.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Тематический контроль: «Определение эффективности работы педагогов по экономическому воспитанию дошкольников» - апрель 2021г.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Разработка проекта «Финансовая грамотность» и публикация результатов проекта – декабрь 2020г.-апрель2021г..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Выступление на заседаниях методического совета МДОУ.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Применение в практике педагогической деятельности.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517336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42088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Повышение квалификации в вопросах формирования и развития финансовой грамотности у дошкольников.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Задачи: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Расширить знания педагогов в области «экономического воспитания дошкольников: формирования предпосылок финансовой грамотности»;</a:t>
            </a:r>
            <a:endParaRPr lang="ru-RU" sz="14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познакомить с методами и технологиями экономического воспитания;</a:t>
            </a:r>
            <a:endParaRPr lang="ru-RU" sz="1400" dirty="0">
              <a:ea typeface="Calibri"/>
              <a:cs typeface="Times New Roman"/>
            </a:endParaRPr>
          </a:p>
          <a:p>
            <a:pPr marL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совершенствовать способность педагогов мобилизовать в профессиональной деятельности свои знания и умения.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Повышение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уровня взаимодействия педагогов и родителей в решении задач экономического воспитания дошкольников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88242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42853"/>
            <a:ext cx="7772400" cy="7143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Cambria" pitchFamily="18" charset="0"/>
              </a:rPr>
              <a:t>Рекомендованная литература </a:t>
            </a:r>
            <a:endParaRPr lang="ru-RU" sz="40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96944" cy="5877272"/>
          </a:xfrm>
        </p:spPr>
        <p:txBody>
          <a:bodyPr>
            <a:no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рождения до школы. Инновационная программа дошкольного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вания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/  Под  ред.  Н. Е.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Вераксы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 Т. С. Комаровой,  Э.  М. Дорофеевой. —  Издание пятое (инновационное),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и доп. — М.: МОЗАИКА-СИНТЕЗ, 2019.—  c. 336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Методические рекомендации для педагогических работников по реализации основной образовательной программы дошкольного образования  в части экономического воспитания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дошкольников.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Москва 2019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Экономическое воспитание дошкольников: формирование предпосылок финансовой грамотности . Примерная парциальная образовательная программа дошкольного образования. Для детей 5–7 лет.  Авторы составители: Шатова А. Д., Аксенова Ю. А., Кириллов И. Л., Давыдова В. Е., Мищенко И. С.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Л.В. Стахович Е.В.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Семенкова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Л.Ю.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Рыжановская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ЗАНИМАТЕЛЬНЫЕ  ФИНАНСЫ ПРОГРАММА АЗЫ ФИНАНСОВОЙ КУЛЬТУРЫ ДЛЯ дошкольников 2-е издание Пособие для воспитателей, методистов и руководителей дошкольных учреждений ВИТА МОСКВА 2019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Мини-спектакли / Л.В. Стахович, Е.В.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Семенкова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Л.Ю.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Рыжановская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- М.: ВИТА-ПРЕСС, 2019.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Рассуждаем и решаем / Л.В. Стахович, Е.В.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Семенкова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Л.Ю.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Рыжановская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-М.: ВИТА-ПРЕСС, 2019.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Играем вместе / Л.В. Стахович, Е.В.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Семенкова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Л.Ю.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Рыжанов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- М.: ВИТА-ПРЕСС, 2019.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Читаем и обсуждаем / Л.В. Стахович, Е.В.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Семенкова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Л.Ю.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Рыжановская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-М.: ВИТА-ПРЕСС, 2019.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Говорим с детьми о финансах / Л.В. Стахович, Е.В.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Семенкова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Л.Ю.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Рыжановская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- М.: ВИТА-ПРЕСС, 2019.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Методические рекомендации для воспитателя / Л.В. Стахович, Е.В.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Семенкова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Л.Ю.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Рыжановская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-М.: ВИТА-ПРЕСС, 2019.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Экономическое воспитание дошкольников. Примерная программа, перспективное планирование, конспекты занятий / Е.А.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Курак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.- Творческий центр М. 2020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Формирование основ финансовой грамотности у детей дошкольного возраста. Сценарии образовательных событий и занятий для детей и их родителей в ДОО. Сборник методических разработок / Сост.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О.А.Блохина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О.В.Терешева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Калининград: КОИРО, 2017.</a:t>
            </a:r>
            <a:endParaRPr lang="ru-RU" sz="11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928992" cy="625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atin typeface="Times New Roman"/>
                <a:ea typeface="Times New Roman"/>
                <a:cs typeface="Times New Roman"/>
              </a:rPr>
              <a:t>Повестка дня.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Теоретическая часть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«Актуальность включения основ экономического воспитания в образовательную деятельность на уровне дошкольного образования» - старший воспитатель Дмитриева Р.Ю.</a:t>
            </a:r>
            <a:endParaRPr lang="ru-RU" sz="1600" dirty="0"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Презентация опыта работы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«Путешествие в страну денег» (подготовительная группа) – подготовила воспитатель Розанова С.И.</a:t>
            </a:r>
            <a:endParaRPr lang="ru-RU" sz="1600" dirty="0"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КВН «Школа Финансовой грамотности»</a:t>
            </a:r>
            <a:endParaRPr lang="ru-RU" sz="16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Приветствие. Визитная карточка команд «Банк ВТБ», «Сбербанк России»; 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Педагогическая разминка «Мозговой штурм»;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1600" b="1" i="1" dirty="0">
                <a:latin typeface="Times New Roman"/>
                <a:ea typeface="Times New Roman"/>
                <a:cs typeface="Times New Roman"/>
              </a:rPr>
              <a:t>Практическая часть. 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Решение кроссвордов на тему «Термины финансовой грамотности»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Литературная викторина по сказкам, произведениям русских и советских, зарубежных писателей, которые содержат поучительный смысл о финансах;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Конкурс капитанов;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Домашнее задание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«Ребусы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- примеры народной мудрости: пословиц, поговорок о деньгах».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Домашнее задание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«Педагогическая ситуация» (по 2 ситуации от команды);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Домашнее задание «Реклама: правда и ложь, разум и чувства, желания и возможности»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Домашнее задание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«Умелые руки не знают скуки» изготовление атрибутов для сюжетно-ролевой игры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«Банк или супермаркет»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4.    Выставка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методической литературы.</a:t>
            </a:r>
            <a:endParaRPr lang="ru-RU" sz="16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5.  Заключительное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слово заведующего МДОУ №11 «Колокольчик» Е.Н. Беловой «Подведение итогов игры КВН»</a:t>
            </a:r>
            <a:endParaRPr lang="ru-RU" sz="16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6.    Проект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решение педсовета.</a:t>
            </a:r>
            <a:endParaRPr lang="ru-RU" sz="1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65663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85723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1F497D"/>
                </a:solidFill>
                <a:latin typeface="Cambria" pitchFamily="18" charset="0"/>
              </a:rPr>
              <a:t>Актуальность включения основ экономического воспитания в образовательную деятельность на уровне дошкольного образования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88975894"/>
              </p:ext>
            </p:extLst>
          </p:nvPr>
        </p:nvGraphicFramePr>
        <p:xfrm>
          <a:off x="899592" y="908720"/>
          <a:ext cx="76328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28670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200" b="1" dirty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</a:rPr>
              <a:t>Презентация опыта работы </a:t>
            </a:r>
          </a:p>
          <a:p>
            <a:pPr lvl="0" algn="ctr">
              <a:spcAft>
                <a:spcPts val="0"/>
              </a:spcAft>
            </a:pPr>
            <a:r>
              <a:rPr lang="ru-RU" sz="3200" b="1" dirty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  <a:hlinkClick r:id="rId3" action="ppaction://hlinkpres?slideindex=1&amp;slidetitle="/>
              </a:rPr>
              <a:t>«Путешествие в страну денег»</a:t>
            </a:r>
            <a:endParaRPr lang="ru-RU" sz="3200" b="1" dirty="0">
              <a:solidFill>
                <a:srgbClr val="1F497D"/>
              </a:solidFill>
              <a:latin typeface="Cambria" pitchFamily="18" charset="0"/>
              <a:ea typeface="+mj-ea"/>
              <a:cs typeface="+mj-cs"/>
            </a:endParaRPr>
          </a:p>
          <a:p>
            <a:pPr lvl="0" algn="ctr">
              <a:spcAft>
                <a:spcPts val="0"/>
              </a:spcAft>
            </a:pPr>
            <a:r>
              <a:rPr lang="ru-RU" sz="3200" b="1" dirty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</a:rPr>
              <a:t> (подготовительная группа) </a:t>
            </a:r>
          </a:p>
          <a:p>
            <a:pPr lvl="0" algn="ctr">
              <a:spcAft>
                <a:spcPts val="0"/>
              </a:spcAft>
            </a:pPr>
            <a:r>
              <a:rPr lang="ru-RU" sz="3200" b="1" dirty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</a:rPr>
              <a:t>– подготовила воспитатель Розанова С.И.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2852936"/>
            <a:ext cx="342640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71216"/>
            <a:ext cx="382206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</a:rPr>
              <a:t>Приветствие. </a:t>
            </a:r>
            <a:endParaRPr lang="ru-RU" sz="3600" b="1" dirty="0" smtClean="0">
              <a:solidFill>
                <a:srgbClr val="1F497D"/>
              </a:solidFill>
              <a:latin typeface="Cambria" pitchFamily="18" charset="0"/>
              <a:ea typeface="+mj-ea"/>
              <a:cs typeface="+mj-cs"/>
            </a:endParaRPr>
          </a:p>
          <a:p>
            <a:pPr algn="ctr"/>
            <a:r>
              <a:rPr lang="ru-RU" sz="3600" b="1" dirty="0" smtClean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</a:rPr>
              <a:t>Визитная </a:t>
            </a:r>
            <a:r>
              <a:rPr lang="ru-RU" sz="3600" b="1" dirty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</a:rPr>
              <a:t>карточка команд </a:t>
            </a:r>
          </a:p>
          <a:p>
            <a:pPr algn="ctr"/>
            <a:r>
              <a:rPr lang="ru-RU" sz="3600" b="1" dirty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</a:rPr>
              <a:t>«Сбербанк России»           </a:t>
            </a:r>
            <a:r>
              <a:rPr lang="ru-RU" sz="3600" b="1" dirty="0" smtClean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</a:rPr>
              <a:t>«</a:t>
            </a:r>
            <a:r>
              <a:rPr lang="ru-RU" sz="3600" b="1" dirty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</a:rPr>
              <a:t>Банк ВТБ</a:t>
            </a:r>
            <a:r>
              <a:rPr lang="ru-RU" sz="2400" dirty="0">
                <a:latin typeface="Times New Roman"/>
                <a:ea typeface="Times New Roman"/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3277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09774"/>
            <a:ext cx="3083052" cy="3083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" y="116632"/>
            <a:ext cx="4257676" cy="2853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Колокольчик\Desktop\10.mar.17.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4" y="3376969"/>
            <a:ext cx="4257676" cy="3287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Колокольчик\Desktop\maxresdefaul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7" t="4075" r="30946" b="4384"/>
          <a:stretch/>
        </p:blipFill>
        <p:spPr bwMode="auto">
          <a:xfrm>
            <a:off x="4405600" y="27862"/>
            <a:ext cx="23349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годовой план 2020-2021\Педсовет 2\lejs-s-krabo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00" y="188640"/>
            <a:ext cx="2427846" cy="2427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1F497D"/>
                </a:solidFill>
                <a:latin typeface="Cambria" pitchFamily="18" charset="0"/>
              </a:rPr>
              <a:t>М</a:t>
            </a:r>
            <a:r>
              <a:rPr lang="ru-RU" sz="3600" b="1" dirty="0" smtClean="0">
                <a:solidFill>
                  <a:srgbClr val="1F497D"/>
                </a:solidFill>
                <a:latin typeface="Cambria" pitchFamily="18" charset="0"/>
              </a:rPr>
              <a:t>озговой </a:t>
            </a:r>
            <a:r>
              <a:rPr lang="ru-RU" sz="3600" b="1" dirty="0">
                <a:solidFill>
                  <a:srgbClr val="1F497D"/>
                </a:solidFill>
                <a:latin typeface="Cambria" pitchFamily="18" charset="0"/>
              </a:rPr>
              <a:t>штурм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реклама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зарплата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договор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экономика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банк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Деньги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пенсия</a:t>
            </a:r>
            <a:endParaRPr lang="ru-RU" sz="3600" b="1" dirty="0">
              <a:solidFill>
                <a:srgbClr val="0070C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</a:pP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ЛАКМЕРА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РАПЛАТАЗ</a:t>
            </a:r>
            <a:endParaRPr lang="ru-RU" sz="3200" b="1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ОВОДРОГ </a:t>
            </a:r>
            <a:endParaRPr lang="ru-RU" sz="3200" b="1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КАНОЭКОМИ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КАБН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ГИНЬЕД </a:t>
            </a:r>
            <a:endParaRPr lang="ru-RU" sz="3200" b="1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СИПЕНЯ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3660" y="1130500"/>
            <a:ext cx="7893685" cy="553886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79288"/>
              </p:ext>
            </p:extLst>
          </p:nvPr>
        </p:nvGraphicFramePr>
        <p:xfrm>
          <a:off x="846137" y="3534569"/>
          <a:ext cx="7451725" cy="657225"/>
        </p:xfrm>
        <a:graphic>
          <a:graphicData uri="http://schemas.openxmlformats.org/drawingml/2006/table">
            <a:tbl>
              <a:tblPr firstRow="1" firstCol="1" bandRow="1"/>
              <a:tblGrid>
                <a:gridCol w="827405"/>
                <a:gridCol w="828040"/>
                <a:gridCol w="828040"/>
                <a:gridCol w="828040"/>
                <a:gridCol w="828040"/>
                <a:gridCol w="828040"/>
                <a:gridCol w="828040"/>
                <a:gridCol w="828040"/>
                <a:gridCol w="828040"/>
              </a:tblGrid>
              <a:tr h="657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7335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 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7335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7335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7335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7335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7335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6 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7335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7335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7335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68634"/>
              </p:ext>
            </p:extLst>
          </p:nvPr>
        </p:nvGraphicFramePr>
        <p:xfrm>
          <a:off x="1691680" y="1772816"/>
          <a:ext cx="810201" cy="2995532"/>
        </p:xfrm>
        <a:graphic>
          <a:graphicData uri="http://schemas.openxmlformats.org/drawingml/2006/table">
            <a:tbl>
              <a:tblPr firstRow="1" firstCol="1" bandRow="1"/>
              <a:tblGrid>
                <a:gridCol w="810201"/>
              </a:tblGrid>
              <a:tr h="619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6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913532"/>
              </p:ext>
            </p:extLst>
          </p:nvPr>
        </p:nvGraphicFramePr>
        <p:xfrm>
          <a:off x="2555777" y="1772816"/>
          <a:ext cx="807206" cy="2393648"/>
        </p:xfrm>
        <a:graphic>
          <a:graphicData uri="http://schemas.openxmlformats.org/drawingml/2006/table">
            <a:tbl>
              <a:tblPr firstRow="1" firstCol="1" bandRow="1"/>
              <a:tblGrid>
                <a:gridCol w="807206"/>
              </a:tblGrid>
              <a:tr h="598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176478"/>
              </p:ext>
            </p:extLst>
          </p:nvPr>
        </p:nvGraphicFramePr>
        <p:xfrm>
          <a:off x="3419872" y="2924943"/>
          <a:ext cx="720080" cy="3603675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</a:tblGrid>
              <a:tr h="648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1965" algn="r"/>
                        </a:tabLs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95894"/>
              </p:ext>
            </p:extLst>
          </p:nvPr>
        </p:nvGraphicFramePr>
        <p:xfrm>
          <a:off x="4210939" y="1772816"/>
          <a:ext cx="793109" cy="3038738"/>
        </p:xfrm>
        <a:graphic>
          <a:graphicData uri="http://schemas.openxmlformats.org/drawingml/2006/table">
            <a:tbl>
              <a:tblPr firstRow="1" firstCol="1" bandRow="1"/>
              <a:tblGrid>
                <a:gridCol w="793109"/>
              </a:tblGrid>
              <a:tr h="5904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665" algn="ctr"/>
                          <a:tab pos="481965" algn="r"/>
                        </a:tabLs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	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7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431166"/>
              </p:ext>
            </p:extLst>
          </p:nvPr>
        </p:nvGraphicFramePr>
        <p:xfrm>
          <a:off x="5004048" y="3535528"/>
          <a:ext cx="763141" cy="2984173"/>
        </p:xfrm>
        <a:graphic>
          <a:graphicData uri="http://schemas.openxmlformats.org/drawingml/2006/table">
            <a:tbl>
              <a:tblPr firstRow="1" firstCol="1" bandRow="1"/>
              <a:tblGrid>
                <a:gridCol w="763141"/>
              </a:tblGrid>
              <a:tr h="6486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748339"/>
              </p:ext>
            </p:extLst>
          </p:nvPr>
        </p:nvGraphicFramePr>
        <p:xfrm>
          <a:off x="5796136" y="1567297"/>
          <a:ext cx="835149" cy="3140240"/>
        </p:xfrm>
        <a:graphic>
          <a:graphicData uri="http://schemas.openxmlformats.org/drawingml/2006/table">
            <a:tbl>
              <a:tblPr firstRow="1" firstCol="1" bandRow="1"/>
              <a:tblGrid>
                <a:gridCol w="835149"/>
              </a:tblGrid>
              <a:tr h="535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752339"/>
              </p:ext>
            </p:extLst>
          </p:nvPr>
        </p:nvGraphicFramePr>
        <p:xfrm>
          <a:off x="6660232" y="2636910"/>
          <a:ext cx="792088" cy="2454826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</a:tblGrid>
              <a:tr h="435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5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38978"/>
              </p:ext>
            </p:extLst>
          </p:nvPr>
        </p:nvGraphicFramePr>
        <p:xfrm>
          <a:off x="7524328" y="3068957"/>
          <a:ext cx="792088" cy="3440036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</a:tblGrid>
              <a:tr h="465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9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9" y="3501006"/>
            <a:ext cx="7502727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772816"/>
            <a:ext cx="84531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Объект 2"/>
          <p:cNvSpPr txBox="1">
            <a:spLocks/>
          </p:cNvSpPr>
          <p:nvPr/>
        </p:nvSpPr>
        <p:spPr>
          <a:xfrm>
            <a:off x="2534737" y="1772816"/>
            <a:ext cx="792088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25" y="3068960"/>
            <a:ext cx="885135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792088" cy="34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72" y="3557579"/>
            <a:ext cx="719192" cy="311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65" y="1556792"/>
            <a:ext cx="9255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2895"/>
            <a:ext cx="738813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48" y="2996951"/>
            <a:ext cx="803706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73660" y="260648"/>
            <a:ext cx="7742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</a:rPr>
              <a:t>КРОССВОРД </a:t>
            </a:r>
            <a:r>
              <a:rPr lang="ru-RU" sz="3600" b="1" dirty="0" smtClean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</a:rPr>
              <a:t>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10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1084</Words>
  <Application>Microsoft Office PowerPoint</Application>
  <PresentationFormat>Экран (4:3)</PresentationFormat>
  <Paragraphs>226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Муниципальное дошкольное образовательное учреждение  «Детский сад № 11 «Колокольчик» Тутаевского муниципального района </vt:lpstr>
      <vt:lpstr>Презентация PowerPoint</vt:lpstr>
      <vt:lpstr>Презентация PowerPoint</vt:lpstr>
      <vt:lpstr>Актуальность включения основ экономического воспитания в образовательную деятельность на уровне дошкольного образования</vt:lpstr>
      <vt:lpstr>Презентация PowerPoint</vt:lpstr>
      <vt:lpstr>Презентация PowerPoint</vt:lpstr>
      <vt:lpstr>Презентация PowerPoint</vt:lpstr>
      <vt:lpstr>Мозговой штурм </vt:lpstr>
      <vt:lpstr>Презентация PowerPoint</vt:lpstr>
      <vt:lpstr>КРОССВОРД №2</vt:lpstr>
      <vt:lpstr>ЛИТЕРАТУРНЫЕ ЗАГАДКИ</vt:lpstr>
      <vt:lpstr>Презентация PowerPoint</vt:lpstr>
      <vt:lpstr>Презентация PowerPoint</vt:lpstr>
      <vt:lpstr>ПЕДАГОГИЧЕСКИЕ 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решения педсовета</vt:lpstr>
      <vt:lpstr>Рекомендованная 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7 «СКАЗОЧНАЯ ПОЛЯНКА» ОБЩЕРАЗВИВАЮЩЕГО ВИДА ГОРОДА ЗАРИНСКА</dc:title>
  <cp:lastModifiedBy>Колокольчик</cp:lastModifiedBy>
  <cp:revision>63</cp:revision>
  <dcterms:modified xsi:type="dcterms:W3CDTF">2020-12-04T13:52:27Z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1440799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