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7" r:id="rId5"/>
    <p:sldId id="263" r:id="rId6"/>
    <p:sldId id="265" r:id="rId7"/>
    <p:sldId id="264" r:id="rId8"/>
    <p:sldId id="266" r:id="rId9"/>
    <p:sldId id="268" r:id="rId10"/>
    <p:sldId id="260" r:id="rId11"/>
    <p:sldId id="275" r:id="rId12"/>
    <p:sldId id="274" r:id="rId13"/>
    <p:sldId id="261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6" autoAdjust="0"/>
    <p:restoredTop sz="94660"/>
  </p:normalViewPr>
  <p:slideViewPr>
    <p:cSldViewPr>
      <p:cViewPr>
        <p:scale>
          <a:sx n="75" d="100"/>
          <a:sy n="75" d="100"/>
        </p:scale>
        <p:origin x="-267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4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149B9-327A-4531-84AF-EF8596F3B35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0C109D9-2703-4924-8E94-8AC04CF2A43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Культурные объекты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DB656-C420-459A-B4B3-9FBC80D02D41}" type="parTrans" cxnId="{036C9220-479A-42D8-8403-62582ACB38C5}">
      <dgm:prSet/>
      <dgm:spPr/>
      <dgm:t>
        <a:bodyPr/>
        <a:lstStyle/>
        <a:p>
          <a:endParaRPr lang="ru-RU"/>
        </a:p>
      </dgm:t>
    </dgm:pt>
    <dgm:pt modelId="{006C7C12-21FE-45ED-B023-E5404EC05055}" type="sibTrans" cxnId="{036C9220-479A-42D8-8403-62582ACB38C5}">
      <dgm:prSet/>
      <dgm:spPr/>
      <dgm:t>
        <a:bodyPr/>
        <a:lstStyle/>
        <a:p>
          <a:endParaRPr lang="ru-RU"/>
        </a:p>
      </dgm:t>
    </dgm:pt>
    <dgm:pt modelId="{A5686D56-4672-456C-87A2-E60971F4F4A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Развлекательные объекты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0722E-9787-4BFD-97EF-663EE4A90CE3}" type="parTrans" cxnId="{E6D7D6EA-898E-41DA-9545-D845B97A7158}">
      <dgm:prSet/>
      <dgm:spPr/>
      <dgm:t>
        <a:bodyPr/>
        <a:lstStyle/>
        <a:p>
          <a:endParaRPr lang="ru-RU"/>
        </a:p>
      </dgm:t>
    </dgm:pt>
    <dgm:pt modelId="{8E471400-A581-4E94-AB56-C6DA52CB5CA4}" type="sibTrans" cxnId="{E6D7D6EA-898E-41DA-9545-D845B97A7158}">
      <dgm:prSet/>
      <dgm:spPr/>
      <dgm:t>
        <a:bodyPr/>
        <a:lstStyle/>
        <a:p>
          <a:endParaRPr lang="ru-RU"/>
        </a:p>
      </dgm:t>
    </dgm:pt>
    <dgm:pt modelId="{1A429685-C811-4819-925F-619BD4EBD529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Религиозные объекты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D19B9-26DD-49FF-B076-98E3687B037A}" type="parTrans" cxnId="{02F87206-4A3E-4F61-84CC-274CD2363CC8}">
      <dgm:prSet/>
      <dgm:spPr/>
      <dgm:t>
        <a:bodyPr/>
        <a:lstStyle/>
        <a:p>
          <a:endParaRPr lang="ru-RU"/>
        </a:p>
      </dgm:t>
    </dgm:pt>
    <dgm:pt modelId="{13E97FD7-0A20-4DE6-AD2C-2BA33D6D0ABC}" type="sibTrans" cxnId="{02F87206-4A3E-4F61-84CC-274CD2363CC8}">
      <dgm:prSet/>
      <dgm:spPr/>
      <dgm:t>
        <a:bodyPr/>
        <a:lstStyle/>
        <a:p>
          <a:endParaRPr lang="ru-RU"/>
        </a:p>
      </dgm:t>
    </dgm:pt>
    <dgm:pt modelId="{B9D3E972-DAE5-4077-A297-D705A39FD54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Архитектурные объекты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F5D59-8930-48E0-A102-5E3466A7521E}" type="parTrans" cxnId="{A6F39BA3-4BC2-434C-BB90-2E0A208C8CCB}">
      <dgm:prSet/>
      <dgm:spPr/>
      <dgm:t>
        <a:bodyPr/>
        <a:lstStyle/>
        <a:p>
          <a:endParaRPr lang="ru-RU"/>
        </a:p>
      </dgm:t>
    </dgm:pt>
    <dgm:pt modelId="{F2D75E1F-D66C-4790-893A-7CD61D27CD35}" type="sibTrans" cxnId="{A6F39BA3-4BC2-434C-BB90-2E0A208C8CCB}">
      <dgm:prSet/>
      <dgm:spPr/>
      <dgm:t>
        <a:bodyPr/>
        <a:lstStyle/>
        <a:p>
          <a:endParaRPr lang="ru-RU"/>
        </a:p>
      </dgm:t>
    </dgm:pt>
    <dgm:pt modelId="{7A194C15-757D-460F-BC17-528E71CE9713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Природные объекты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A1395-3A0E-4E5E-BFEA-F99DC559D0BB}" type="parTrans" cxnId="{87FFA1C6-74AA-4E1A-B04B-718585B891BF}">
      <dgm:prSet/>
      <dgm:spPr/>
      <dgm:t>
        <a:bodyPr/>
        <a:lstStyle/>
        <a:p>
          <a:endParaRPr lang="ru-RU"/>
        </a:p>
      </dgm:t>
    </dgm:pt>
    <dgm:pt modelId="{18B9E254-8C79-4FE9-9941-FEC7BA329864}" type="sibTrans" cxnId="{87FFA1C6-74AA-4E1A-B04B-718585B891BF}">
      <dgm:prSet/>
      <dgm:spPr/>
      <dgm:t>
        <a:bodyPr/>
        <a:lstStyle/>
        <a:p>
          <a:endParaRPr lang="ru-RU"/>
        </a:p>
      </dgm:t>
    </dgm:pt>
    <dgm:pt modelId="{04F5BCAD-A7AC-4372-98B2-5968A6F2FC8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Общепит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3F09B-B5F2-4188-8652-F072713DEE2C}" type="parTrans" cxnId="{4DB064EA-18F2-4AAB-9789-D1161F264D19}">
      <dgm:prSet/>
      <dgm:spPr/>
      <dgm:t>
        <a:bodyPr/>
        <a:lstStyle/>
        <a:p>
          <a:endParaRPr lang="ru-RU"/>
        </a:p>
      </dgm:t>
    </dgm:pt>
    <dgm:pt modelId="{E392E8CC-510F-4755-81E8-2D4452F03FF8}" type="sibTrans" cxnId="{4DB064EA-18F2-4AAB-9789-D1161F264D19}">
      <dgm:prSet/>
      <dgm:spPr/>
      <dgm:t>
        <a:bodyPr/>
        <a:lstStyle/>
        <a:p>
          <a:endParaRPr lang="ru-RU"/>
        </a:p>
      </dgm:t>
    </dgm:pt>
    <dgm:pt modelId="{3DFDB2D1-A44D-4E35-B998-240153C232FE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Достопримечательности для детей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F7231-53B4-4C8A-9E4F-E936AE745184}" type="parTrans" cxnId="{2F3206A6-E30A-4BF1-B03C-7CF97346E599}">
      <dgm:prSet/>
      <dgm:spPr/>
      <dgm:t>
        <a:bodyPr/>
        <a:lstStyle/>
        <a:p>
          <a:endParaRPr lang="ru-RU"/>
        </a:p>
      </dgm:t>
    </dgm:pt>
    <dgm:pt modelId="{D7244E30-4A37-4FFB-91DC-A81330366D44}" type="sibTrans" cxnId="{2F3206A6-E30A-4BF1-B03C-7CF97346E599}">
      <dgm:prSet/>
      <dgm:spPr/>
      <dgm:t>
        <a:bodyPr/>
        <a:lstStyle/>
        <a:p>
          <a:endParaRPr lang="ru-RU"/>
        </a:p>
      </dgm:t>
    </dgm:pt>
    <dgm:pt modelId="{A896A63B-D46D-4C5F-A5E8-A3506BCCABB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Исторические объекты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1056E-6DFA-41C1-A1F2-7DBC67B6015B}" type="parTrans" cxnId="{1DB21C6E-5414-4001-978D-945911935041}">
      <dgm:prSet/>
      <dgm:spPr/>
      <dgm:t>
        <a:bodyPr/>
        <a:lstStyle/>
        <a:p>
          <a:endParaRPr lang="ru-RU"/>
        </a:p>
      </dgm:t>
    </dgm:pt>
    <dgm:pt modelId="{9135C273-CBF8-4E8C-B081-DC1E04B27C20}" type="sibTrans" cxnId="{1DB21C6E-5414-4001-978D-945911935041}">
      <dgm:prSet/>
      <dgm:spPr/>
      <dgm:t>
        <a:bodyPr/>
        <a:lstStyle/>
        <a:p>
          <a:endParaRPr lang="ru-RU"/>
        </a:p>
      </dgm:t>
    </dgm:pt>
    <dgm:pt modelId="{17417EE1-5AEC-4056-B9F9-92D012961FA2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Военно-патриотические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36AD7A44-CD60-44B2-AB5E-9E86BA54C56A}" type="parTrans" cxnId="{4F67A1EB-69B2-444D-9C2E-B44F4EFEB15A}">
      <dgm:prSet/>
      <dgm:spPr/>
      <dgm:t>
        <a:bodyPr/>
        <a:lstStyle/>
        <a:p>
          <a:endParaRPr lang="ru-RU"/>
        </a:p>
      </dgm:t>
    </dgm:pt>
    <dgm:pt modelId="{01BC20A7-2BCC-4B7F-9B08-0F10C71B3F21}" type="sibTrans" cxnId="{4F67A1EB-69B2-444D-9C2E-B44F4EFEB15A}">
      <dgm:prSet/>
      <dgm:spPr/>
      <dgm:t>
        <a:bodyPr/>
        <a:lstStyle/>
        <a:p>
          <a:endParaRPr lang="ru-RU"/>
        </a:p>
      </dgm:t>
    </dgm:pt>
    <dgm:pt modelId="{348C2896-5FF0-4706-87D2-B95DD53AD0C1}" type="pres">
      <dgm:prSet presAssocID="{641149B9-327A-4531-84AF-EF8596F3B3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E3E7D-C604-4DEC-B6EA-A5F458662DE9}" type="pres">
      <dgm:prSet presAssocID="{641149B9-327A-4531-84AF-EF8596F3B35B}" presName="cycle" presStyleCnt="0"/>
      <dgm:spPr/>
    </dgm:pt>
    <dgm:pt modelId="{1575D970-7935-499A-974B-8F5951A388E2}" type="pres">
      <dgm:prSet presAssocID="{3DFDB2D1-A44D-4E35-B998-240153C232FE}" presName="nodeFirstNode" presStyleLbl="node1" presStyleIdx="0" presStyleCnt="9" custScaleX="17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E0EFA-45FB-4E8A-8666-AE842E32069A}" type="pres">
      <dgm:prSet presAssocID="{D7244E30-4A37-4FFB-91DC-A81330366D4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967CA94-FD13-425F-A55A-78C0F437D0E5}" type="pres">
      <dgm:prSet presAssocID="{04F5BCAD-A7AC-4372-98B2-5968A6F2FC87}" presName="nodeFollowingNodes" presStyleLbl="node1" presStyleIdx="1" presStyleCnt="9" custRadScaleRad="105801" custRadScaleInc="29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3F023-0322-487B-9891-9553B556737E}" type="pres">
      <dgm:prSet presAssocID="{20C109D9-2703-4924-8E94-8AC04CF2A430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8F713-7132-45BB-A914-C744F4F9C54D}" type="pres">
      <dgm:prSet presAssocID="{1A429685-C811-4819-925F-619BD4EBD529}" presName="nodeFollowingNodes" presStyleLbl="node1" presStyleIdx="3" presStyleCnt="9" custScaleX="117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21D84-7995-4E4E-8EBE-F5255C4099B5}" type="pres">
      <dgm:prSet presAssocID="{B9D3E972-DAE5-4077-A297-D705A39FD54F}" presName="nodeFollowingNodes" presStyleLbl="node1" presStyleIdx="4" presStyleCnt="9" custScaleX="130104" custRadScaleRad="98646" custRadScaleInc="-2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AE37B-520B-4E5B-B574-CF3013396374}" type="pres">
      <dgm:prSet presAssocID="{A5686D56-4672-456C-87A2-E60971F4F4A6}" presName="nodeFollowingNodes" presStyleLbl="node1" presStyleIdx="5" presStyleCnt="9" custScaleX="135354" custRadScaleRad="104957" custRadScaleInc="2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C99F6-B990-4F00-B847-0B2D2714E175}" type="pres">
      <dgm:prSet presAssocID="{7A194C15-757D-460F-BC17-528E71CE9713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7C7CE-DBAC-4F49-BA37-CBA6380487B4}" type="pres">
      <dgm:prSet presAssocID="{A896A63B-D46D-4C5F-A5E8-A3506BCCABBC}" presName="nodeFollowingNodes" presStyleLbl="node1" presStyleIdx="7" presStyleCnt="9" custScaleX="11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5A344-187A-44A4-9DB3-0D62C1E6EEFB}" type="pres">
      <dgm:prSet presAssocID="{17417EE1-5AEC-4056-B9F9-92D012961FA2}" presName="nodeFollowingNodes" presStyleLbl="node1" presStyleIdx="8" presStyleCnt="9" custScaleX="123490" custRadScaleRad="97102" custRadScaleInc="-1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178E4A-C6A1-4300-B586-24D55F58893D}" type="presOf" srcId="{20C109D9-2703-4924-8E94-8AC04CF2A430}" destId="{EEB3F023-0322-487B-9891-9553B556737E}" srcOrd="0" destOrd="0" presId="urn:microsoft.com/office/officeart/2005/8/layout/cycle3"/>
    <dgm:cxn modelId="{B429FA14-6CF8-4617-BAE2-CC8F6E292AC7}" type="presOf" srcId="{A5686D56-4672-456C-87A2-E60971F4F4A6}" destId="{40BAE37B-520B-4E5B-B574-CF3013396374}" srcOrd="0" destOrd="0" presId="urn:microsoft.com/office/officeart/2005/8/layout/cycle3"/>
    <dgm:cxn modelId="{98A3E65A-2A49-40AA-8991-370D2CFF1C22}" type="presOf" srcId="{641149B9-327A-4531-84AF-EF8596F3B35B}" destId="{348C2896-5FF0-4706-87D2-B95DD53AD0C1}" srcOrd="0" destOrd="0" presId="urn:microsoft.com/office/officeart/2005/8/layout/cycle3"/>
    <dgm:cxn modelId="{A6F39BA3-4BC2-434C-BB90-2E0A208C8CCB}" srcId="{641149B9-327A-4531-84AF-EF8596F3B35B}" destId="{B9D3E972-DAE5-4077-A297-D705A39FD54F}" srcOrd="4" destOrd="0" parTransId="{F2CF5D59-8930-48E0-A102-5E3466A7521E}" sibTransId="{F2D75E1F-D66C-4790-893A-7CD61D27CD35}"/>
    <dgm:cxn modelId="{C89093DA-E488-4034-A854-B9CC19551CE9}" type="presOf" srcId="{04F5BCAD-A7AC-4372-98B2-5968A6F2FC87}" destId="{9967CA94-FD13-425F-A55A-78C0F437D0E5}" srcOrd="0" destOrd="0" presId="urn:microsoft.com/office/officeart/2005/8/layout/cycle3"/>
    <dgm:cxn modelId="{1DB21C6E-5414-4001-978D-945911935041}" srcId="{641149B9-327A-4531-84AF-EF8596F3B35B}" destId="{A896A63B-D46D-4C5F-A5E8-A3506BCCABBC}" srcOrd="7" destOrd="0" parTransId="{0DA1056E-6DFA-41C1-A1F2-7DBC67B6015B}" sibTransId="{9135C273-CBF8-4E8C-B081-DC1E04B27C20}"/>
    <dgm:cxn modelId="{036C9220-479A-42D8-8403-62582ACB38C5}" srcId="{641149B9-327A-4531-84AF-EF8596F3B35B}" destId="{20C109D9-2703-4924-8E94-8AC04CF2A430}" srcOrd="2" destOrd="0" parTransId="{D6FDB656-C420-459A-B4B3-9FBC80D02D41}" sibTransId="{006C7C12-21FE-45ED-B023-E5404EC05055}"/>
    <dgm:cxn modelId="{4185AC09-392B-4442-BA48-770332C6B96F}" type="presOf" srcId="{B9D3E972-DAE5-4077-A297-D705A39FD54F}" destId="{39921D84-7995-4E4E-8EBE-F5255C4099B5}" srcOrd="0" destOrd="0" presId="urn:microsoft.com/office/officeart/2005/8/layout/cycle3"/>
    <dgm:cxn modelId="{56D0FB23-D6FB-4BF9-8C1F-2A0A2ECEB247}" type="presOf" srcId="{A896A63B-D46D-4C5F-A5E8-A3506BCCABBC}" destId="{6997C7CE-DBAC-4F49-BA37-CBA6380487B4}" srcOrd="0" destOrd="0" presId="urn:microsoft.com/office/officeart/2005/8/layout/cycle3"/>
    <dgm:cxn modelId="{2F3206A6-E30A-4BF1-B03C-7CF97346E599}" srcId="{641149B9-327A-4531-84AF-EF8596F3B35B}" destId="{3DFDB2D1-A44D-4E35-B998-240153C232FE}" srcOrd="0" destOrd="0" parTransId="{3C7F7231-53B4-4C8A-9E4F-E936AE745184}" sibTransId="{D7244E30-4A37-4FFB-91DC-A81330366D44}"/>
    <dgm:cxn modelId="{02F87206-4A3E-4F61-84CC-274CD2363CC8}" srcId="{641149B9-327A-4531-84AF-EF8596F3B35B}" destId="{1A429685-C811-4819-925F-619BD4EBD529}" srcOrd="3" destOrd="0" parTransId="{104D19B9-26DD-49FF-B076-98E3687B037A}" sibTransId="{13E97FD7-0A20-4DE6-AD2C-2BA33D6D0ABC}"/>
    <dgm:cxn modelId="{E6D7D6EA-898E-41DA-9545-D845B97A7158}" srcId="{641149B9-327A-4531-84AF-EF8596F3B35B}" destId="{A5686D56-4672-456C-87A2-E60971F4F4A6}" srcOrd="5" destOrd="0" parTransId="{83A0722E-9787-4BFD-97EF-663EE4A90CE3}" sibTransId="{8E471400-A581-4E94-AB56-C6DA52CB5CA4}"/>
    <dgm:cxn modelId="{87FFA1C6-74AA-4E1A-B04B-718585B891BF}" srcId="{641149B9-327A-4531-84AF-EF8596F3B35B}" destId="{7A194C15-757D-460F-BC17-528E71CE9713}" srcOrd="6" destOrd="0" parTransId="{70BA1395-3A0E-4E5E-BFEA-F99DC559D0BB}" sibTransId="{18B9E254-8C79-4FE9-9941-FEC7BA329864}"/>
    <dgm:cxn modelId="{0E00F5F6-48B4-4EC6-A674-A33394F84510}" type="presOf" srcId="{7A194C15-757D-460F-BC17-528E71CE9713}" destId="{C07C99F6-B990-4F00-B847-0B2D2714E175}" srcOrd="0" destOrd="0" presId="urn:microsoft.com/office/officeart/2005/8/layout/cycle3"/>
    <dgm:cxn modelId="{EA0E90C9-69CF-49BC-B9DC-6551B0DD86EA}" type="presOf" srcId="{1A429685-C811-4819-925F-619BD4EBD529}" destId="{BC28F713-7132-45BB-A914-C744F4F9C54D}" srcOrd="0" destOrd="0" presId="urn:microsoft.com/office/officeart/2005/8/layout/cycle3"/>
    <dgm:cxn modelId="{037A8A67-F6CB-4D9E-BBC6-FA932E840092}" type="presOf" srcId="{17417EE1-5AEC-4056-B9F9-92D012961FA2}" destId="{B655A344-187A-44A4-9DB3-0D62C1E6EEFB}" srcOrd="0" destOrd="0" presId="urn:microsoft.com/office/officeart/2005/8/layout/cycle3"/>
    <dgm:cxn modelId="{7EE5AE57-7096-4D34-9C3A-37FA6886F4EA}" type="presOf" srcId="{3DFDB2D1-A44D-4E35-B998-240153C232FE}" destId="{1575D970-7935-499A-974B-8F5951A388E2}" srcOrd="0" destOrd="0" presId="urn:microsoft.com/office/officeart/2005/8/layout/cycle3"/>
    <dgm:cxn modelId="{C802EDA7-01A0-457E-BED3-062EBA614C9A}" type="presOf" srcId="{D7244E30-4A37-4FFB-91DC-A81330366D44}" destId="{F64E0EFA-45FB-4E8A-8666-AE842E32069A}" srcOrd="0" destOrd="0" presId="urn:microsoft.com/office/officeart/2005/8/layout/cycle3"/>
    <dgm:cxn modelId="{4DB064EA-18F2-4AAB-9789-D1161F264D19}" srcId="{641149B9-327A-4531-84AF-EF8596F3B35B}" destId="{04F5BCAD-A7AC-4372-98B2-5968A6F2FC87}" srcOrd="1" destOrd="0" parTransId="{D3D3F09B-B5F2-4188-8652-F072713DEE2C}" sibTransId="{E392E8CC-510F-4755-81E8-2D4452F03FF8}"/>
    <dgm:cxn modelId="{4F67A1EB-69B2-444D-9C2E-B44F4EFEB15A}" srcId="{641149B9-327A-4531-84AF-EF8596F3B35B}" destId="{17417EE1-5AEC-4056-B9F9-92D012961FA2}" srcOrd="8" destOrd="0" parTransId="{36AD7A44-CD60-44B2-AB5E-9E86BA54C56A}" sibTransId="{01BC20A7-2BCC-4B7F-9B08-0F10C71B3F21}"/>
    <dgm:cxn modelId="{A9A58404-0E23-4243-B48A-84ECEB3F2BB6}" type="presParOf" srcId="{348C2896-5FF0-4706-87D2-B95DD53AD0C1}" destId="{396E3E7D-C604-4DEC-B6EA-A5F458662DE9}" srcOrd="0" destOrd="0" presId="urn:microsoft.com/office/officeart/2005/8/layout/cycle3"/>
    <dgm:cxn modelId="{D555D8F0-2D22-4FC1-AC2B-BB33AA5B2263}" type="presParOf" srcId="{396E3E7D-C604-4DEC-B6EA-A5F458662DE9}" destId="{1575D970-7935-499A-974B-8F5951A388E2}" srcOrd="0" destOrd="0" presId="urn:microsoft.com/office/officeart/2005/8/layout/cycle3"/>
    <dgm:cxn modelId="{00441888-0B6F-4469-A177-899FEAA8F7CD}" type="presParOf" srcId="{396E3E7D-C604-4DEC-B6EA-A5F458662DE9}" destId="{F64E0EFA-45FB-4E8A-8666-AE842E32069A}" srcOrd="1" destOrd="0" presId="urn:microsoft.com/office/officeart/2005/8/layout/cycle3"/>
    <dgm:cxn modelId="{16650DC2-4334-4F26-8B5D-FDA7EDC2419C}" type="presParOf" srcId="{396E3E7D-C604-4DEC-B6EA-A5F458662DE9}" destId="{9967CA94-FD13-425F-A55A-78C0F437D0E5}" srcOrd="2" destOrd="0" presId="urn:microsoft.com/office/officeart/2005/8/layout/cycle3"/>
    <dgm:cxn modelId="{6036030B-8B49-47CF-8A99-C6E701BC729F}" type="presParOf" srcId="{396E3E7D-C604-4DEC-B6EA-A5F458662DE9}" destId="{EEB3F023-0322-487B-9891-9553B556737E}" srcOrd="3" destOrd="0" presId="urn:microsoft.com/office/officeart/2005/8/layout/cycle3"/>
    <dgm:cxn modelId="{20112C0F-0A51-42C7-A199-F27D1895607C}" type="presParOf" srcId="{396E3E7D-C604-4DEC-B6EA-A5F458662DE9}" destId="{BC28F713-7132-45BB-A914-C744F4F9C54D}" srcOrd="4" destOrd="0" presId="urn:microsoft.com/office/officeart/2005/8/layout/cycle3"/>
    <dgm:cxn modelId="{B691B56C-6A20-45A5-BC10-FB1502FB79CC}" type="presParOf" srcId="{396E3E7D-C604-4DEC-B6EA-A5F458662DE9}" destId="{39921D84-7995-4E4E-8EBE-F5255C4099B5}" srcOrd="5" destOrd="0" presId="urn:microsoft.com/office/officeart/2005/8/layout/cycle3"/>
    <dgm:cxn modelId="{97ED5CD7-F966-4492-88FC-B6B81A55F177}" type="presParOf" srcId="{396E3E7D-C604-4DEC-B6EA-A5F458662DE9}" destId="{40BAE37B-520B-4E5B-B574-CF3013396374}" srcOrd="6" destOrd="0" presId="urn:microsoft.com/office/officeart/2005/8/layout/cycle3"/>
    <dgm:cxn modelId="{0B4F69C3-C4CA-464E-B448-DBB4712A17F0}" type="presParOf" srcId="{396E3E7D-C604-4DEC-B6EA-A5F458662DE9}" destId="{C07C99F6-B990-4F00-B847-0B2D2714E175}" srcOrd="7" destOrd="0" presId="urn:microsoft.com/office/officeart/2005/8/layout/cycle3"/>
    <dgm:cxn modelId="{3EBEEAD8-459C-452D-8DEA-7B8A6F2D7919}" type="presParOf" srcId="{396E3E7D-C604-4DEC-B6EA-A5F458662DE9}" destId="{6997C7CE-DBAC-4F49-BA37-CBA6380487B4}" srcOrd="8" destOrd="0" presId="urn:microsoft.com/office/officeart/2005/8/layout/cycle3"/>
    <dgm:cxn modelId="{9EB564CE-FC69-4A12-845F-7B80333100BB}" type="presParOf" srcId="{396E3E7D-C604-4DEC-B6EA-A5F458662DE9}" destId="{B655A344-187A-44A4-9DB3-0D62C1E6EEFB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E0EFA-45FB-4E8A-8666-AE842E32069A}">
      <dsp:nvSpPr>
        <dsp:cNvPr id="0" name=""/>
        <dsp:cNvSpPr/>
      </dsp:nvSpPr>
      <dsp:spPr>
        <a:xfrm>
          <a:off x="1496217" y="-305695"/>
          <a:ext cx="5642140" cy="5642140"/>
        </a:xfrm>
        <a:prstGeom prst="circularArrow">
          <a:avLst>
            <a:gd name="adj1" fmla="val 5544"/>
            <a:gd name="adj2" fmla="val 330680"/>
            <a:gd name="adj3" fmla="val 13842973"/>
            <a:gd name="adj4" fmla="val 1734529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5D970-7935-499A-974B-8F5951A388E2}">
      <dsp:nvSpPr>
        <dsp:cNvPr id="0" name=""/>
        <dsp:cNvSpPr/>
      </dsp:nvSpPr>
      <dsp:spPr>
        <a:xfrm>
          <a:off x="3034682" y="2311"/>
          <a:ext cx="2565210" cy="7290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Достопримечательности для детей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0270" y="37899"/>
        <a:ext cx="2494034" cy="657842"/>
      </dsp:txXfrm>
    </dsp:sp>
    <dsp:sp modelId="{9967CA94-FD13-425F-A55A-78C0F437D0E5}">
      <dsp:nvSpPr>
        <dsp:cNvPr id="0" name=""/>
        <dsp:cNvSpPr/>
      </dsp:nvSpPr>
      <dsp:spPr>
        <a:xfrm>
          <a:off x="5554952" y="792094"/>
          <a:ext cx="1458036" cy="7290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Общепит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0540" y="827682"/>
        <a:ext cx="1386860" cy="657842"/>
      </dsp:txXfrm>
    </dsp:sp>
    <dsp:sp modelId="{EEB3F023-0322-487B-9891-9553B556737E}">
      <dsp:nvSpPr>
        <dsp:cNvPr id="0" name=""/>
        <dsp:cNvSpPr/>
      </dsp:nvSpPr>
      <dsp:spPr>
        <a:xfrm>
          <a:off x="5957746" y="1990538"/>
          <a:ext cx="1458036" cy="7290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Культурные объекты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3334" y="2026126"/>
        <a:ext cx="1386860" cy="657842"/>
      </dsp:txXfrm>
    </dsp:sp>
    <dsp:sp modelId="{BC28F713-7132-45BB-A914-C744F4F9C54D}">
      <dsp:nvSpPr>
        <dsp:cNvPr id="0" name=""/>
        <dsp:cNvSpPr/>
      </dsp:nvSpPr>
      <dsp:spPr>
        <a:xfrm>
          <a:off x="5545219" y="3611356"/>
          <a:ext cx="1711501" cy="7290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Религиозные объекты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0807" y="3646944"/>
        <a:ext cx="1640325" cy="657842"/>
      </dsp:txXfrm>
    </dsp:sp>
    <dsp:sp modelId="{39921D84-7995-4E4E-8EBE-F5255C4099B5}">
      <dsp:nvSpPr>
        <dsp:cNvPr id="0" name=""/>
        <dsp:cNvSpPr/>
      </dsp:nvSpPr>
      <dsp:spPr>
        <a:xfrm>
          <a:off x="4220672" y="4623651"/>
          <a:ext cx="1896963" cy="72901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Архитектурные объекты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6260" y="4659239"/>
        <a:ext cx="1825787" cy="657842"/>
      </dsp:txXfrm>
    </dsp:sp>
    <dsp:sp modelId="{40BAE37B-520B-4E5B-B574-CF3013396374}">
      <dsp:nvSpPr>
        <dsp:cNvPr id="0" name=""/>
        <dsp:cNvSpPr/>
      </dsp:nvSpPr>
      <dsp:spPr>
        <a:xfrm>
          <a:off x="2118293" y="4623652"/>
          <a:ext cx="1973510" cy="7290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Развлекательные объекты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881" y="4659240"/>
        <a:ext cx="1902334" cy="657842"/>
      </dsp:txXfrm>
    </dsp:sp>
    <dsp:sp modelId="{C07C99F6-B990-4F00-B847-0B2D2714E175}">
      <dsp:nvSpPr>
        <dsp:cNvPr id="0" name=""/>
        <dsp:cNvSpPr/>
      </dsp:nvSpPr>
      <dsp:spPr>
        <a:xfrm>
          <a:off x="1504586" y="3611356"/>
          <a:ext cx="1458036" cy="7290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Природные объекты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0174" y="3646944"/>
        <a:ext cx="1386860" cy="657842"/>
      </dsp:txXfrm>
    </dsp:sp>
    <dsp:sp modelId="{6997C7CE-DBAC-4F49-BA37-CBA6380487B4}">
      <dsp:nvSpPr>
        <dsp:cNvPr id="0" name=""/>
        <dsp:cNvSpPr/>
      </dsp:nvSpPr>
      <dsp:spPr>
        <a:xfrm>
          <a:off x="1091505" y="1990538"/>
          <a:ext cx="1712609" cy="7290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Исторические объекты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093" y="2026126"/>
        <a:ext cx="1641433" cy="657842"/>
      </dsp:txXfrm>
    </dsp:sp>
    <dsp:sp modelId="{B655A344-187A-44A4-9DB3-0D62C1E6EEFB}">
      <dsp:nvSpPr>
        <dsp:cNvPr id="0" name=""/>
        <dsp:cNvSpPr/>
      </dsp:nvSpPr>
      <dsp:spPr>
        <a:xfrm>
          <a:off x="1714724" y="808188"/>
          <a:ext cx="1800528" cy="7290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Военно-патриотические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750312" y="843776"/>
        <a:ext cx="1729352" cy="657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28.jpeg" Type="http://schemas.openxmlformats.org/officeDocument/2006/relationships/image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0.pn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hdphoto1.wdp" Type="http://schemas.microsoft.com/office/2007/relationships/hdphoto"/></Relationships>
</file>

<file path=ppt/slides/_rels/slide14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diagrams/data1.xml" Type="http://schemas.openxmlformats.org/officeDocument/2006/relationships/diagramData"/><Relationship Id="rId7" Target="../diagrams/drawing1.xml" Type="http://schemas.microsoft.com/office/2007/relationships/diagramDrawing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1.xml" Type="http://schemas.openxmlformats.org/officeDocument/2006/relationships/diagramColors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/Relationships>
</file>

<file path=ppt/slides/_rels/slide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4.jpeg" Type="http://schemas.openxmlformats.org/officeDocument/2006/relationships/image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локольчик\Desktop\svet-krug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9341" y="2105561"/>
            <a:ext cx="8100392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400" b="1" kern="1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Модуль </a:t>
            </a:r>
            <a:endParaRPr lang="ru-RU" sz="4400" kern="14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algn="ctr"/>
            <a:r>
              <a:rPr lang="ru-RU" sz="2800" b="1" kern="1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sz="2800" b="1" kern="14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Исторические </a:t>
            </a:r>
            <a:r>
              <a:rPr lang="ru-RU" sz="2800" b="1" kern="14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достопримечательности ТМР»</a:t>
            </a:r>
            <a:endParaRPr lang="ru-RU" sz="2800" b="1" kern="14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ru-RU" sz="1200" kern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 </a:t>
            </a:r>
            <a:endParaRPr lang="ru-RU" sz="1200" kern="1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864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Муниципальная инновационная площадка</a:t>
            </a:r>
          </a:p>
          <a:p>
            <a:pPr algn="ctr"/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«Сетевое </a:t>
            </a:r>
            <a:r>
              <a:rPr lang="ru-RU" dirty="0">
                <a:latin typeface="Times New Roman"/>
                <a:ea typeface="Calibri"/>
              </a:rPr>
              <a:t>взаимодействие образовательных учреждений как ресурс формирования гражданской идентичности обучающихся»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1879" y="4542799"/>
            <a:ext cx="5544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 «Колокольчик» ТМР: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Е.Н. - заведующий МДОУ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Р.Ю. – старший воспитатель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Багрова А.Р. – воспитатель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Л.Н. - воспитатель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9137" y="6237312"/>
            <a:ext cx="194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декабря 2019г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8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C:\Users\Raica Uryevna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0729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2284" y="587102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Как </a:t>
            </a:r>
            <a:r>
              <a:rPr lang="ru-RU" dirty="0">
                <a:latin typeface="Times New Roman"/>
                <a:ea typeface="Calibri"/>
              </a:rPr>
              <a:t>вы </a:t>
            </a:r>
            <a:r>
              <a:rPr lang="ru-RU" dirty="0" smtClean="0">
                <a:latin typeface="Times New Roman"/>
                <a:ea typeface="Calibri"/>
              </a:rPr>
              <a:t>думаете, какая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одна общая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мечта есть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у наших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земляков.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26867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МОСТ ЧЕРЕЗ ВОЛГУ - МАТУШКУ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4" y="3104438"/>
            <a:ext cx="3535562" cy="39657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мост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regnum.ru/uploads/pictures/news/2018/03/28/regnum_picture_1522237734599384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3"/>
          <a:stretch/>
        </p:blipFill>
        <p:spPr bwMode="auto">
          <a:xfrm>
            <a:off x="277851" y="529670"/>
            <a:ext cx="4089952" cy="2520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Юбилейный мост через реку Волгу в Ярославл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0"/>
          <a:stretch/>
        </p:blipFill>
        <p:spPr bwMode="auto">
          <a:xfrm>
            <a:off x="4901984" y="516351"/>
            <a:ext cx="3983905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2012" y="3162455"/>
            <a:ext cx="2568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Автодорожный мост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7"/>
          <a:stretch/>
        </p:blipFill>
        <p:spPr bwMode="auto">
          <a:xfrm>
            <a:off x="5007194" y="3585511"/>
            <a:ext cx="3878695" cy="2523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81067" y="6179987"/>
            <a:ext cx="2219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/>
                <a:ea typeface="Calibri"/>
              </a:rPr>
              <a:t>Городской мост 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b="7986"/>
          <a:stretch/>
        </p:blipFill>
        <p:spPr>
          <a:xfrm>
            <a:off x="175047" y="3501009"/>
            <a:ext cx="4099948" cy="2607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968" y="6246928"/>
            <a:ext cx="249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Пешеходный </a:t>
            </a:r>
            <a:r>
              <a:rPr lang="ru-RU" sz="1600" dirty="0" smtClean="0">
                <a:latin typeface="Times New Roman"/>
                <a:ea typeface="Calibri"/>
              </a:rPr>
              <a:t>мост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29856" y="160338"/>
            <a:ext cx="431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Классификация </a:t>
            </a:r>
            <a:r>
              <a:rPr lang="ru-RU" b="1" dirty="0">
                <a:latin typeface="Times New Roman"/>
                <a:ea typeface="Calibri"/>
              </a:rPr>
              <a:t>мостов </a:t>
            </a: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по назначению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87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" y="-91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79296" cy="49006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Классификация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мостов по виду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7796" b="8191"/>
          <a:stretch/>
        </p:blipFill>
        <p:spPr>
          <a:xfrm>
            <a:off x="5148064" y="589988"/>
            <a:ext cx="3816424" cy="2474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49316" y="3207187"/>
            <a:ext cx="241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Виадук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415206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Разводной мост</a:t>
            </a:r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8" y="3672378"/>
            <a:ext cx="417646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89988"/>
            <a:ext cx="4104456" cy="2474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68" y="3694702"/>
            <a:ext cx="3814291" cy="2720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3170" y="3207187"/>
            <a:ext cx="1958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/>
                <a:ea typeface="Calibri"/>
              </a:rPr>
              <a:t>Путепровод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30926" y="6415206"/>
            <a:ext cx="176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/>
                <a:ea typeface="Calibri"/>
              </a:rPr>
              <a:t>Наплавной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29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240360" cy="220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6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Колокольчик\Desktop\depositphotos_59273533-stock-photo-3d-white-people-all-wor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0" y="1628800"/>
            <a:ext cx="5318720" cy="44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259632" y="812540"/>
            <a:ext cx="6840760" cy="10564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rial Black"/>
              </a:rPr>
              <a:t>Приглашаем к сотрудничеству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548DD4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310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- с любви к своей семье, к своему жилищу, к своему детскому саду. Постепенно расширяясь, эта любовь переходит в любовь к родной стране, к её истории, прошлому и настоящему, ко всему человечеству».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Л.С.Лихачев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ru-RU" sz="2400" b="1" kern="1400" dirty="0">
                <a:solidFill>
                  <a:srgbClr val="000000"/>
                </a:solidFill>
                <a:latin typeface="Times New Roman"/>
              </a:rPr>
              <a:t>Цель: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воспитание патриота малой родины, любящего и знающего свой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край, город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1800" u="sng" kern="1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400" kern="1400" dirty="0">
                <a:solidFill>
                  <a:srgbClr val="000000"/>
                </a:solidFill>
                <a:latin typeface="Times New Roman"/>
              </a:rPr>
            </a:br>
            <a:r>
              <a:rPr lang="ru-RU" sz="2000" kern="1400" dirty="0">
                <a:solidFill>
                  <a:srgbClr val="000000"/>
                </a:solidFill>
                <a:latin typeface="Times New Roman"/>
              </a:rPr>
              <a:t> </a:t>
            </a:r>
            <a:br>
              <a:rPr lang="ru-RU" sz="2000" kern="1400" dirty="0">
                <a:solidFill>
                  <a:srgbClr val="000000"/>
                </a:solidFill>
                <a:latin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7373"/>
            <a:ext cx="8229600" cy="56699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i="1" kern="1400" dirty="0" smtClean="0">
                <a:solidFill>
                  <a:srgbClr val="000000"/>
                </a:solidFill>
                <a:latin typeface="Times New Roman"/>
              </a:rPr>
              <a:t>Обучающие</a:t>
            </a:r>
            <a:r>
              <a:rPr lang="ru-RU" sz="1800" b="1" i="1" kern="1400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1800" kern="1400" dirty="0">
              <a:solidFill>
                <a:srgbClr val="000000"/>
              </a:solidFill>
              <a:latin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1. Познакомить детей с историческими достопримечательностями г. Тутаева и района.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2. 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Продолжать знакомить детей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 прошлым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настоящим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г. Тутаева и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района.</a:t>
            </a:r>
            <a:endParaRPr lang="ru-RU" sz="1800" kern="1400" dirty="0">
              <a:solidFill>
                <a:srgbClr val="000000"/>
              </a:solidFill>
              <a:latin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3. Дать детям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представления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об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исторических, архитектурных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военно-патриотических, природных, религиозных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других достопримечательностях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 г. Тутаева и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района.</a:t>
            </a:r>
            <a:endParaRPr lang="ru-RU" sz="1800" kern="1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kern="1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kern="1400" dirty="0" smtClean="0">
                <a:solidFill>
                  <a:srgbClr val="000000"/>
                </a:solidFill>
                <a:latin typeface="Times New Roman"/>
              </a:rPr>
              <a:t>Развивающие</a:t>
            </a:r>
            <a:r>
              <a:rPr lang="ru-RU" sz="1800" b="1" i="1" kern="1400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1800" kern="1400" dirty="0">
              <a:solidFill>
                <a:srgbClr val="000000"/>
              </a:solidFill>
              <a:latin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1. Развивать инициативу и активность у дошкольников в ходе собственных и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	совместных со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взрослыми поисков исторических сведений о родном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городе.</a:t>
            </a:r>
            <a:endParaRPr lang="ru-RU" sz="1800" kern="1400" dirty="0">
              <a:solidFill>
                <a:srgbClr val="000000"/>
              </a:solidFill>
              <a:latin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2. Развивать умения формулировать предположения и делать выводы при решении проблем окружающей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среды.</a:t>
            </a:r>
            <a:endParaRPr lang="ru-RU" sz="1800" kern="1400" dirty="0">
              <a:solidFill>
                <a:srgbClr val="000000"/>
              </a:solidFill>
              <a:latin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3.Продолжать развивать интерес и любовь к родному краю,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расширять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представления о жизни в родном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городе, о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значении реки Волги.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i="1" kern="1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kern="1400" dirty="0" smtClean="0">
                <a:solidFill>
                  <a:srgbClr val="000000"/>
                </a:solidFill>
                <a:latin typeface="Times New Roman"/>
              </a:rPr>
              <a:t>Воспитательные</a:t>
            </a:r>
            <a:r>
              <a:rPr lang="ru-RU" sz="1800" b="1" i="1" kern="1400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1800" kern="1400" dirty="0">
              <a:solidFill>
                <a:srgbClr val="000000"/>
              </a:solidFill>
              <a:latin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1. Воспитывать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патриотические и интернациональные чувства, любовь к Родине. 2. Привлекать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детей и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родителей к участию 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комплексах патриотических и природоохранных </a:t>
            </a:r>
            <a:r>
              <a:rPr lang="ru-RU" sz="1800" kern="1400" dirty="0">
                <a:solidFill>
                  <a:srgbClr val="000000"/>
                </a:solidFill>
                <a:latin typeface="Times New Roman"/>
              </a:rPr>
              <a:t>мероприятий различного </a:t>
            </a:r>
            <a:r>
              <a:rPr lang="ru-RU" sz="1800" kern="1400" dirty="0" smtClean="0">
                <a:solidFill>
                  <a:srgbClr val="000000"/>
                </a:solidFill>
                <a:latin typeface="Times New Roman"/>
              </a:rPr>
              <a:t>уровня.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17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достопримечательностей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754310"/>
              </p:ext>
            </p:extLst>
          </p:nvPr>
        </p:nvGraphicFramePr>
        <p:xfrm>
          <a:off x="457200" y="1196752"/>
          <a:ext cx="8507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9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0"/>
            <a:ext cx="9175576" cy="688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39" y="4763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Военно-патриотические</a:t>
            </a:r>
            <a:endParaRPr lang="ru-RU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9" y="500625"/>
            <a:ext cx="3711898" cy="2472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54" y="434378"/>
            <a:ext cx="3384314" cy="2538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9736"/>
            <a:ext cx="3357488" cy="2316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9" y="3890664"/>
            <a:ext cx="3711898" cy="2395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30" y="318517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Памятник Маршалу Ф.И.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Толбухину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967335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Памятный знак землякам-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тутаевцам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работникам льнокомбината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Тульма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», погибшим в годы ВОВ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529" y="6273225"/>
            <a:ext cx="358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Фоминское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Памятник солдату с именами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1848" y="6286500"/>
            <a:ext cx="423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  <a:cs typeface="Times New Roman"/>
              </a:rPr>
              <a:t>Обелиск воинам-землякам, погибшим в Афганистане и горячих точках</a:t>
            </a:r>
          </a:p>
        </p:txBody>
      </p:sp>
    </p:spTree>
    <p:extLst>
      <p:ext uri="{BB962C8B-B14F-4D97-AF65-F5344CB8AC3E}">
        <p14:creationId xmlns:p14="http://schemas.microsoft.com/office/powerpoint/2010/main" val="38741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Культурные объекты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672408" cy="232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06" y="836712"/>
            <a:ext cx="3660117" cy="2405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2546"/>
            <a:ext cx="3528392" cy="2406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3" y="3902546"/>
            <a:ext cx="3636090" cy="2406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3266" y="324238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  <a:cs typeface="Times New Roman"/>
              </a:rPr>
              <a:t>Парк Советского периода — музей под открытым небом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67187"/>
            <a:ext cx="2421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Музей романовской овцы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43574"/>
            <a:ext cx="4283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Музей «Космос» на родине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В.В.Терешковой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6443574"/>
            <a:ext cx="4248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  <a:cs typeface="Times New Roman"/>
              </a:rPr>
              <a:t>Музей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Ф.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Ф.Ушакова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Русского флота</a:t>
            </a:r>
          </a:p>
        </p:txBody>
      </p:sp>
    </p:spTree>
    <p:extLst>
      <p:ext uri="{BB962C8B-B14F-4D97-AF65-F5344CB8AC3E}">
        <p14:creationId xmlns:p14="http://schemas.microsoft.com/office/powerpoint/2010/main" val="5203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Религиозные объекты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59" y="3861047"/>
            <a:ext cx="3431282" cy="2361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1" y="768276"/>
            <a:ext cx="3441644" cy="2255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://narslovar.ru/wp-content/uploads/2019/08/3-TSerkov-Troitsy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2" y="3861047"/>
            <a:ext cx="3426283" cy="2361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narslovar.ru/wp-content/uploads/2019/08/6-Krestovozdvizhenskiy-sob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319512" cy="2255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9076" y="3265974"/>
            <a:ext cx="2080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  <a:cs typeface="Times New Roman"/>
              </a:rPr>
              <a:t>Воскресенский собор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266560"/>
            <a:ext cx="3331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/>
                <a:ea typeface="Calibri"/>
                <a:cs typeface="Times New Roman"/>
              </a:rPr>
              <a:t>Крестовоздвиженский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собор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0208" y="6318448"/>
            <a:ext cx="1639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Церковь Троицы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7744" y="6391374"/>
            <a:ext cx="3475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  <a:cs typeface="Times New Roman"/>
              </a:rPr>
              <a:t>Казанская-Преображенская церковь</a:t>
            </a:r>
          </a:p>
        </p:txBody>
      </p:sp>
    </p:spTree>
    <p:extLst>
      <p:ext uri="{BB962C8B-B14F-4D97-AF65-F5344CB8AC3E}">
        <p14:creationId xmlns:p14="http://schemas.microsoft.com/office/powerpoint/2010/main" val="28156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Архитектурные объекты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9"/>
            <a:ext cx="3528393" cy="2232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97" y="836713"/>
            <a:ext cx="358546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008362" cy="3223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394" y="3356992"/>
            <a:ext cx="2612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Музей «Дом купца Вагина»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457" y="3403159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Музей-усадьба дворян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Зацепиных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0278" y="5638898"/>
            <a:ext cx="1685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Пожарная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каланча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71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Природные</a:t>
            </a:r>
            <a:r>
              <a:rPr lang="ru-RU" sz="1800" b="1" dirty="0">
                <a:latin typeface="Times New Roman"/>
                <a:ea typeface="Calibri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объекты</a:t>
            </a:r>
            <a:r>
              <a:rPr lang="ru-RU" sz="1800" b="1" dirty="0">
                <a:latin typeface="Times New Roman"/>
                <a:ea typeface="Calibri"/>
              </a:rPr>
              <a:t> </a:t>
            </a: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5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1272"/>
            <a:ext cx="4839647" cy="3161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5697609"/>
            <a:ext cx="3417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Родник Николая Чудотворца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281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Цель: воспитание патриота малой родины, любящего и знающего свой край, город.    </vt:lpstr>
      <vt:lpstr>Категории достопримечательностей</vt:lpstr>
      <vt:lpstr>Военно-патриотические</vt:lpstr>
      <vt:lpstr>Культурные объекты</vt:lpstr>
      <vt:lpstr>Религиозные объекты</vt:lpstr>
      <vt:lpstr>Архитектурные объекты</vt:lpstr>
      <vt:lpstr>Природные объекты </vt:lpstr>
      <vt:lpstr>Презентация PowerPoint</vt:lpstr>
      <vt:lpstr>Железнодорожный мост </vt:lpstr>
      <vt:lpstr>Классификация мостов по виду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Raica Uryevna</dc:creator>
  <cp:lastModifiedBy>Колокольчик</cp:lastModifiedBy>
  <cp:revision>47</cp:revision>
  <dcterms:created xsi:type="dcterms:W3CDTF">2019-12-15T20:20:59Z</dcterms:created>
  <dcterms:modified xsi:type="dcterms:W3CDTF">2020-01-12T16:57:22Z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1447726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